
<file path=[Content_Types].xml><?xml version="1.0" encoding="utf-8"?>
<Types xmlns="http://schemas.openxmlformats.org/package/2006/content-types">
  <Default Extension="fntdata" ContentType="application/x-fontdata"/>
  <Default Extension="glb" ContentType="model/gltf.binary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1" r:id="rId1"/>
  </p:sldMasterIdLst>
  <p:notesMasterIdLst>
    <p:notesMasterId r:id="rId18"/>
  </p:notesMasterIdLst>
  <p:sldIdLst>
    <p:sldId id="256" r:id="rId2"/>
    <p:sldId id="267" r:id="rId3"/>
    <p:sldId id="259" r:id="rId4"/>
    <p:sldId id="265" r:id="rId5"/>
    <p:sldId id="266" r:id="rId6"/>
    <p:sldId id="261" r:id="rId7"/>
    <p:sldId id="264" r:id="rId8"/>
    <p:sldId id="293" r:id="rId9"/>
    <p:sldId id="260" r:id="rId10"/>
    <p:sldId id="262" r:id="rId11"/>
    <p:sldId id="263" r:id="rId12"/>
    <p:sldId id="294" r:id="rId13"/>
    <p:sldId id="295" r:id="rId14"/>
    <p:sldId id="271" r:id="rId15"/>
    <p:sldId id="296" r:id="rId16"/>
    <p:sldId id="297" r:id="rId17"/>
  </p:sldIdLst>
  <p:sldSz cx="9144000" cy="5143500" type="screen16x9"/>
  <p:notesSz cx="6858000" cy="9144000"/>
  <p:embeddedFontLst>
    <p:embeddedFont>
      <p:font typeface="Agency FB" panose="020B0503020202020204" pitchFamily="34" charset="0"/>
      <p:regular r:id="rId19"/>
      <p:bold r:id="rId20"/>
    </p:embeddedFont>
    <p:embeddedFont>
      <p:font typeface="Algerian" panose="04020705040A02060702" pitchFamily="82" charset="0"/>
      <p:regular r:id="rId21"/>
    </p:embeddedFont>
    <p:embeddedFont>
      <p:font typeface="Barlow" panose="00000500000000000000" pitchFamily="2" charset="0"/>
      <p:regular r:id="rId22"/>
      <p:bold r:id="rId23"/>
      <p:italic r:id="rId24"/>
      <p:boldItalic r:id="rId25"/>
    </p:embeddedFont>
    <p:embeddedFont>
      <p:font typeface="Cooper Black" panose="0208090404030B020404" pitchFamily="18" charset="0"/>
      <p:regular r:id="rId26"/>
    </p:embeddedFont>
    <p:embeddedFont>
      <p:font typeface="Corbel" panose="020B0503020204020204" pitchFamily="34" charset="0"/>
      <p:regular r:id="rId27"/>
      <p:bold r:id="rId28"/>
      <p:italic r:id="rId29"/>
      <p:boldItalic r:id="rId30"/>
    </p:embeddedFont>
    <p:embeddedFont>
      <p:font typeface="Georgia" panose="02040502050405020303" pitchFamily="18" charset="0"/>
      <p:regular r:id="rId31"/>
      <p:bold r:id="rId32"/>
      <p:italic r:id="rId33"/>
      <p:boldItalic r:id="rId34"/>
    </p:embeddedFont>
    <p:embeddedFont>
      <p:font typeface="High Tower Text" panose="02040502050506030303" pitchFamily="18" charset="0"/>
      <p:regular r:id="rId35"/>
      <p:italic r:id="rId36"/>
    </p:embeddedFont>
    <p:embeddedFont>
      <p:font typeface="Nunito Light" pitchFamily="2" charset="0"/>
      <p:regular r:id="rId37"/>
      <p:italic r:id="rId38"/>
    </p:embeddedFont>
    <p:embeddedFont>
      <p:font typeface="Poppins" panose="00000500000000000000" pitchFamily="2" charset="0"/>
      <p:regular r:id="rId39"/>
      <p:bold r:id="rId40"/>
      <p:italic r:id="rId41"/>
      <p:boldItalic r:id="rId42"/>
    </p:embeddedFont>
    <p:embeddedFont>
      <p:font typeface="Poppins Black" panose="00000A00000000000000" pitchFamily="2" charset="0"/>
      <p:bold r:id="rId43"/>
      <p:boldItalic r:id="rId44"/>
    </p:embeddedFont>
    <p:embeddedFont>
      <p:font typeface="Poppins ExtraBold" panose="00000900000000000000" pitchFamily="2" charset="0"/>
      <p:bold r:id="rId45"/>
      <p:boldItalic r:id="rId4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5839D6B-7EDB-4B09-9314-7BFE1CBD4609}">
  <a:tblStyle styleId="{F5839D6B-7EDB-4B09-9314-7BFE1CBD460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0084BAA-6413-4146-91A4-08EB8BCFE350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1" d="100"/>
          <a:sy n="91" d="100"/>
        </p:scale>
        <p:origin x="1210" y="6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9" Type="http://schemas.openxmlformats.org/officeDocument/2006/relationships/font" Target="fonts/font21.fntdata"/><Relationship Id="rId21" Type="http://schemas.openxmlformats.org/officeDocument/2006/relationships/font" Target="fonts/font3.fntdata"/><Relationship Id="rId34" Type="http://schemas.openxmlformats.org/officeDocument/2006/relationships/font" Target="fonts/font16.fntdata"/><Relationship Id="rId42" Type="http://schemas.openxmlformats.org/officeDocument/2006/relationships/font" Target="fonts/font24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11.fntdata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37" Type="http://schemas.openxmlformats.org/officeDocument/2006/relationships/font" Target="fonts/font19.fntdata"/><Relationship Id="rId40" Type="http://schemas.openxmlformats.org/officeDocument/2006/relationships/font" Target="fonts/font22.fntdata"/><Relationship Id="rId45" Type="http://schemas.openxmlformats.org/officeDocument/2006/relationships/font" Target="fonts/font2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font" Target="fonts/font18.fntdata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4" Type="http://schemas.openxmlformats.org/officeDocument/2006/relationships/font" Target="fonts/font2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font" Target="fonts/font17.fntdata"/><Relationship Id="rId43" Type="http://schemas.openxmlformats.org/officeDocument/2006/relationships/font" Target="fonts/font25.fntdata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font" Target="fonts/font15.fntdata"/><Relationship Id="rId38" Type="http://schemas.openxmlformats.org/officeDocument/2006/relationships/font" Target="fonts/font20.fntdata"/><Relationship Id="rId46" Type="http://schemas.openxmlformats.org/officeDocument/2006/relationships/font" Target="fonts/font28.fntdata"/><Relationship Id="rId20" Type="http://schemas.openxmlformats.org/officeDocument/2006/relationships/font" Target="fonts/font2.fntdata"/><Relationship Id="rId41" Type="http://schemas.openxmlformats.org/officeDocument/2006/relationships/font" Target="fonts/font2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6" name="Google Shape;756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943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4" name="Google Shape;944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1" name="Google Shape;951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0" name="Google Shape;1180;g54dda1946d_4_27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1" name="Google Shape;1181;g54dda1946d_4_27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g54dda1946d_6_3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6" name="Google Shape;1096;g54dda1946d_6_3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g54dda1946d_6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7" name="Google Shape;877;g54dda1946d_6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Google Shape;986;gd5260bdd85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7" name="Google Shape;987;gd5260bdd85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g54dda1946d_4_27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8" name="Google Shape;1028;g54dda1946d_4_27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7" name="Google Shape;937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Google Shape;963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4" name="Google Shape;964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3" name="Google Shape;2133;g51b1a71d38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4" name="Google Shape;2134;g51b1a71d38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2" name="Google Shape;912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6782" y="-1232671"/>
            <a:ext cx="9807905" cy="7974474"/>
            <a:chOff x="-6782" y="-1232671"/>
            <a:chExt cx="9807905" cy="7974474"/>
          </a:xfrm>
        </p:grpSpPr>
        <p:sp>
          <p:nvSpPr>
            <p:cNvPr id="10" name="Google Shape;10;p2"/>
            <p:cNvSpPr/>
            <p:nvPr/>
          </p:nvSpPr>
          <p:spPr>
            <a:xfrm rot="-5400000">
              <a:off x="7120124" y="4060803"/>
              <a:ext cx="3520399" cy="1841600"/>
            </a:xfrm>
            <a:custGeom>
              <a:avLst/>
              <a:gdLst/>
              <a:ahLst/>
              <a:cxnLst/>
              <a:rect l="l" t="t" r="r" b="b"/>
              <a:pathLst>
                <a:path w="64958" h="33981" extrusionOk="0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-1" y="4104678"/>
              <a:ext cx="3520399" cy="1841600"/>
            </a:xfrm>
            <a:custGeom>
              <a:avLst/>
              <a:gdLst/>
              <a:ahLst/>
              <a:cxnLst/>
              <a:rect l="l" t="t" r="r" b="b"/>
              <a:pathLst>
                <a:path w="64958" h="33981" extrusionOk="0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rot="10800000">
              <a:off x="-6782" y="-1232671"/>
              <a:ext cx="9150782" cy="1911396"/>
            </a:xfrm>
            <a:custGeom>
              <a:avLst/>
              <a:gdLst/>
              <a:ahLst/>
              <a:cxnLst/>
              <a:rect l="l" t="t" r="r" b="b"/>
              <a:pathLst>
                <a:path w="130200" h="26774" extrusionOk="0">
                  <a:moveTo>
                    <a:pt x="102561" y="0"/>
                  </a:moveTo>
                  <a:lnTo>
                    <a:pt x="88194" y="14370"/>
                  </a:lnTo>
                  <a:lnTo>
                    <a:pt x="66817" y="14370"/>
                  </a:lnTo>
                  <a:lnTo>
                    <a:pt x="52542" y="95"/>
                  </a:lnTo>
                  <a:lnTo>
                    <a:pt x="1" y="95"/>
                  </a:lnTo>
                  <a:lnTo>
                    <a:pt x="1" y="26774"/>
                  </a:lnTo>
                  <a:lnTo>
                    <a:pt x="130200" y="26774"/>
                  </a:lnTo>
                  <a:lnTo>
                    <a:pt x="13020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" name="Google Shape;13;p2"/>
          <p:cNvGrpSpPr/>
          <p:nvPr/>
        </p:nvGrpSpPr>
        <p:grpSpPr>
          <a:xfrm>
            <a:off x="-885529" y="302485"/>
            <a:ext cx="10998540" cy="4878740"/>
            <a:chOff x="-885529" y="302485"/>
            <a:chExt cx="10998540" cy="4878740"/>
          </a:xfrm>
        </p:grpSpPr>
        <p:sp>
          <p:nvSpPr>
            <p:cNvPr id="14" name="Google Shape;14;p2"/>
            <p:cNvSpPr/>
            <p:nvPr/>
          </p:nvSpPr>
          <p:spPr>
            <a:xfrm>
              <a:off x="2581296" y="4914218"/>
              <a:ext cx="1418251" cy="267006"/>
            </a:xfrm>
            <a:custGeom>
              <a:avLst/>
              <a:gdLst/>
              <a:ahLst/>
              <a:cxnLst/>
              <a:rect l="l" t="t" r="r" b="b"/>
              <a:pathLst>
                <a:path w="22325" h="4203" extrusionOk="0">
                  <a:moveTo>
                    <a:pt x="0" y="0"/>
                  </a:moveTo>
                  <a:lnTo>
                    <a:pt x="4191" y="4191"/>
                  </a:lnTo>
                  <a:lnTo>
                    <a:pt x="22325" y="4202"/>
                  </a:lnTo>
                  <a:lnTo>
                    <a:pt x="181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7266974" y="4937849"/>
              <a:ext cx="1205478" cy="219752"/>
            </a:xfrm>
            <a:custGeom>
              <a:avLst/>
              <a:gdLst/>
              <a:ahLst/>
              <a:cxnLst/>
              <a:rect l="l" t="t" r="r" b="b"/>
              <a:pathLst>
                <a:path w="15848" h="2889" extrusionOk="0">
                  <a:moveTo>
                    <a:pt x="0" y="0"/>
                  </a:moveTo>
                  <a:lnTo>
                    <a:pt x="2889" y="2889"/>
                  </a:lnTo>
                  <a:lnTo>
                    <a:pt x="15847" y="2889"/>
                  </a:lnTo>
                  <a:lnTo>
                    <a:pt x="129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-293550" y="4455724"/>
              <a:ext cx="1006784" cy="183531"/>
            </a:xfrm>
            <a:custGeom>
              <a:avLst/>
              <a:gdLst/>
              <a:ahLst/>
              <a:cxnLst/>
              <a:rect l="l" t="t" r="r" b="b"/>
              <a:pathLst>
                <a:path w="15848" h="2889" extrusionOk="0">
                  <a:moveTo>
                    <a:pt x="0" y="0"/>
                  </a:moveTo>
                  <a:lnTo>
                    <a:pt x="2889" y="2889"/>
                  </a:lnTo>
                  <a:lnTo>
                    <a:pt x="15847" y="2889"/>
                  </a:lnTo>
                  <a:lnTo>
                    <a:pt x="129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 rot="10800000" flipH="1">
              <a:off x="8291042" y="569492"/>
              <a:ext cx="1821969" cy="184293"/>
            </a:xfrm>
            <a:custGeom>
              <a:avLst/>
              <a:gdLst/>
              <a:ahLst/>
              <a:cxnLst/>
              <a:rect l="l" t="t" r="r" b="b"/>
              <a:pathLst>
                <a:path w="28680" h="2901" extrusionOk="0">
                  <a:moveTo>
                    <a:pt x="28679" y="1"/>
                  </a:moveTo>
                  <a:lnTo>
                    <a:pt x="2737" y="162"/>
                  </a:lnTo>
                  <a:lnTo>
                    <a:pt x="1" y="2900"/>
                  </a:lnTo>
                  <a:lnTo>
                    <a:pt x="28679" y="2751"/>
                  </a:lnTo>
                  <a:lnTo>
                    <a:pt x="2867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 flipH="1">
              <a:off x="-885529" y="302485"/>
              <a:ext cx="1418251" cy="267006"/>
            </a:xfrm>
            <a:custGeom>
              <a:avLst/>
              <a:gdLst/>
              <a:ahLst/>
              <a:cxnLst/>
              <a:rect l="l" t="t" r="r" b="b"/>
              <a:pathLst>
                <a:path w="22325" h="4203" extrusionOk="0">
                  <a:moveTo>
                    <a:pt x="0" y="0"/>
                  </a:moveTo>
                  <a:lnTo>
                    <a:pt x="4191" y="4191"/>
                  </a:lnTo>
                  <a:lnTo>
                    <a:pt x="22325" y="4202"/>
                  </a:lnTo>
                  <a:lnTo>
                    <a:pt x="181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" name="Google Shape;19;p2"/>
          <p:cNvGrpSpPr/>
          <p:nvPr/>
        </p:nvGrpSpPr>
        <p:grpSpPr>
          <a:xfrm>
            <a:off x="-689412" y="-2417039"/>
            <a:ext cx="11168660" cy="9105554"/>
            <a:chOff x="-689412" y="-2417039"/>
            <a:chExt cx="11168660" cy="9105554"/>
          </a:xfrm>
        </p:grpSpPr>
        <p:grpSp>
          <p:nvGrpSpPr>
            <p:cNvPr id="20" name="Google Shape;20;p2"/>
            <p:cNvGrpSpPr/>
            <p:nvPr/>
          </p:nvGrpSpPr>
          <p:grpSpPr>
            <a:xfrm>
              <a:off x="6699625" y="4455725"/>
              <a:ext cx="3779622" cy="1782883"/>
              <a:chOff x="5782225" y="4455725"/>
              <a:chExt cx="3779622" cy="1782883"/>
            </a:xfrm>
          </p:grpSpPr>
          <p:sp>
            <p:nvSpPr>
              <p:cNvPr id="21" name="Google Shape;21;p2"/>
              <p:cNvSpPr/>
              <p:nvPr/>
            </p:nvSpPr>
            <p:spPr>
              <a:xfrm>
                <a:off x="6756575" y="4455725"/>
                <a:ext cx="2805272" cy="1537408"/>
              </a:xfrm>
              <a:custGeom>
                <a:avLst/>
                <a:gdLst/>
                <a:ahLst/>
                <a:cxnLst/>
                <a:rect l="l" t="t" r="r" b="b"/>
                <a:pathLst>
                  <a:path w="87610" h="48014" extrusionOk="0">
                    <a:moveTo>
                      <a:pt x="41297" y="0"/>
                    </a:moveTo>
                    <a:lnTo>
                      <a:pt x="9329" y="31926"/>
                    </a:lnTo>
                    <a:lnTo>
                      <a:pt x="0" y="31926"/>
                    </a:lnTo>
                    <a:lnTo>
                      <a:pt x="0" y="48014"/>
                    </a:lnTo>
                    <a:lnTo>
                      <a:pt x="87610" y="48014"/>
                    </a:lnTo>
                    <a:lnTo>
                      <a:pt x="8761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5782225" y="4701200"/>
                <a:ext cx="2805272" cy="1537408"/>
              </a:xfrm>
              <a:custGeom>
                <a:avLst/>
                <a:gdLst/>
                <a:ahLst/>
                <a:cxnLst/>
                <a:rect l="l" t="t" r="r" b="b"/>
                <a:pathLst>
                  <a:path w="87610" h="48014" extrusionOk="0">
                    <a:moveTo>
                      <a:pt x="41297" y="0"/>
                    </a:moveTo>
                    <a:lnTo>
                      <a:pt x="9329" y="31926"/>
                    </a:lnTo>
                    <a:lnTo>
                      <a:pt x="0" y="31926"/>
                    </a:lnTo>
                    <a:lnTo>
                      <a:pt x="0" y="48014"/>
                    </a:lnTo>
                    <a:lnTo>
                      <a:pt x="87610" y="48014"/>
                    </a:lnTo>
                    <a:lnTo>
                      <a:pt x="8761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-48925" y="4604000"/>
              <a:ext cx="5424616" cy="2084515"/>
              <a:chOff x="0" y="4604000"/>
              <a:chExt cx="5424616" cy="2084515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0" y="4604000"/>
                <a:ext cx="4495016" cy="2084515"/>
              </a:xfrm>
              <a:custGeom>
                <a:avLst/>
                <a:gdLst/>
                <a:ahLst/>
                <a:cxnLst/>
                <a:rect l="l" t="t" r="r" b="b"/>
                <a:pathLst>
                  <a:path w="101749" h="47185" extrusionOk="0">
                    <a:moveTo>
                      <a:pt x="0" y="1"/>
                    </a:moveTo>
                    <a:lnTo>
                      <a:pt x="0" y="47185"/>
                    </a:lnTo>
                    <a:lnTo>
                      <a:pt x="101748" y="47185"/>
                    </a:lnTo>
                    <a:lnTo>
                      <a:pt x="101748" y="31097"/>
                    </a:lnTo>
                    <a:lnTo>
                      <a:pt x="96897" y="31097"/>
                    </a:lnTo>
                    <a:lnTo>
                      <a:pt x="76166" y="10366"/>
                    </a:lnTo>
                    <a:lnTo>
                      <a:pt x="55269" y="10366"/>
                    </a:lnTo>
                    <a:lnTo>
                      <a:pt x="4490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929600" y="4604000"/>
                <a:ext cx="4495016" cy="2084515"/>
              </a:xfrm>
              <a:custGeom>
                <a:avLst/>
                <a:gdLst/>
                <a:ahLst/>
                <a:cxnLst/>
                <a:rect l="l" t="t" r="r" b="b"/>
                <a:pathLst>
                  <a:path w="101749" h="47185" extrusionOk="0">
                    <a:moveTo>
                      <a:pt x="0" y="1"/>
                    </a:moveTo>
                    <a:lnTo>
                      <a:pt x="0" y="47185"/>
                    </a:lnTo>
                    <a:lnTo>
                      <a:pt x="101748" y="47185"/>
                    </a:lnTo>
                    <a:lnTo>
                      <a:pt x="101748" y="31097"/>
                    </a:lnTo>
                    <a:lnTo>
                      <a:pt x="96897" y="31097"/>
                    </a:lnTo>
                    <a:lnTo>
                      <a:pt x="76166" y="10366"/>
                    </a:lnTo>
                    <a:lnTo>
                      <a:pt x="55269" y="10366"/>
                    </a:lnTo>
                    <a:lnTo>
                      <a:pt x="4490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6" name="Google Shape;26;p2"/>
            <p:cNvSpPr/>
            <p:nvPr/>
          </p:nvSpPr>
          <p:spPr>
            <a:xfrm rot="10800000">
              <a:off x="-689412" y="-1173475"/>
              <a:ext cx="2805272" cy="1537408"/>
            </a:xfrm>
            <a:custGeom>
              <a:avLst/>
              <a:gdLst/>
              <a:ahLst/>
              <a:cxnLst/>
              <a:rect l="l" t="t" r="r" b="b"/>
              <a:pathLst>
                <a:path w="87610" h="48014" extrusionOk="0">
                  <a:moveTo>
                    <a:pt x="41297" y="0"/>
                  </a:moveTo>
                  <a:lnTo>
                    <a:pt x="9329" y="31926"/>
                  </a:lnTo>
                  <a:lnTo>
                    <a:pt x="0" y="31926"/>
                  </a:lnTo>
                  <a:lnTo>
                    <a:pt x="0" y="48014"/>
                  </a:lnTo>
                  <a:lnTo>
                    <a:pt x="87610" y="48014"/>
                  </a:lnTo>
                  <a:lnTo>
                    <a:pt x="876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 rot="10800000">
              <a:off x="4880516" y="-2417039"/>
              <a:ext cx="5115407" cy="3017539"/>
            </a:xfrm>
            <a:custGeom>
              <a:avLst/>
              <a:gdLst/>
              <a:ahLst/>
              <a:cxnLst/>
              <a:rect l="l" t="t" r="r" b="b"/>
              <a:pathLst>
                <a:path w="111617" h="65842" extrusionOk="0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Google Shape;28;p2"/>
          <p:cNvSpPr txBox="1">
            <a:spLocks noGrp="1"/>
          </p:cNvSpPr>
          <p:nvPr>
            <p:ph type="ctrTitle"/>
          </p:nvPr>
        </p:nvSpPr>
        <p:spPr>
          <a:xfrm>
            <a:off x="1394250" y="1432275"/>
            <a:ext cx="6355500" cy="1610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2"/>
          <p:cNvSpPr txBox="1">
            <a:spLocks noGrp="1"/>
          </p:cNvSpPr>
          <p:nvPr>
            <p:ph type="subTitle" idx="1"/>
          </p:nvPr>
        </p:nvSpPr>
        <p:spPr>
          <a:xfrm>
            <a:off x="1394250" y="3058425"/>
            <a:ext cx="6355500" cy="38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5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_1"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2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36" name="Google Shape;436;p21"/>
          <p:cNvSpPr txBox="1">
            <a:spLocks noGrp="1"/>
          </p:cNvSpPr>
          <p:nvPr>
            <p:ph type="subTitle" idx="1"/>
          </p:nvPr>
        </p:nvSpPr>
        <p:spPr>
          <a:xfrm>
            <a:off x="4755095" y="1667625"/>
            <a:ext cx="3040800" cy="21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37" name="Google Shape;437;p21"/>
          <p:cNvSpPr txBox="1">
            <a:spLocks noGrp="1"/>
          </p:cNvSpPr>
          <p:nvPr>
            <p:ph type="subTitle" idx="2"/>
          </p:nvPr>
        </p:nvSpPr>
        <p:spPr>
          <a:xfrm>
            <a:off x="1348100" y="1667625"/>
            <a:ext cx="3040800" cy="21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grpSp>
        <p:nvGrpSpPr>
          <p:cNvPr id="438" name="Google Shape;438;p21"/>
          <p:cNvGrpSpPr/>
          <p:nvPr/>
        </p:nvGrpSpPr>
        <p:grpSpPr>
          <a:xfrm rot="10800000">
            <a:off x="-106737" y="-1645006"/>
            <a:ext cx="9548249" cy="7357518"/>
            <a:chOff x="-1311525" y="-1414418"/>
            <a:chExt cx="9548249" cy="7357518"/>
          </a:xfrm>
        </p:grpSpPr>
        <p:sp>
          <p:nvSpPr>
            <p:cNvPr id="439" name="Google Shape;439;p21"/>
            <p:cNvSpPr/>
            <p:nvPr/>
          </p:nvSpPr>
          <p:spPr>
            <a:xfrm rot="10800000">
              <a:off x="-1311525" y="-1414418"/>
              <a:ext cx="2805272" cy="1537408"/>
            </a:xfrm>
            <a:custGeom>
              <a:avLst/>
              <a:gdLst/>
              <a:ahLst/>
              <a:cxnLst/>
              <a:rect l="l" t="t" r="r" b="b"/>
              <a:pathLst>
                <a:path w="87610" h="48014" extrusionOk="0">
                  <a:moveTo>
                    <a:pt x="41297" y="0"/>
                  </a:moveTo>
                  <a:lnTo>
                    <a:pt x="9329" y="31926"/>
                  </a:lnTo>
                  <a:lnTo>
                    <a:pt x="0" y="31926"/>
                  </a:lnTo>
                  <a:lnTo>
                    <a:pt x="0" y="48014"/>
                  </a:lnTo>
                  <a:lnTo>
                    <a:pt x="87610" y="48014"/>
                  </a:lnTo>
                  <a:lnTo>
                    <a:pt x="8761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21"/>
            <p:cNvSpPr/>
            <p:nvPr/>
          </p:nvSpPr>
          <p:spPr>
            <a:xfrm flipH="1">
              <a:off x="-1120750" y="4056069"/>
              <a:ext cx="9357474" cy="1887032"/>
            </a:xfrm>
            <a:custGeom>
              <a:avLst/>
              <a:gdLst/>
              <a:ahLst/>
              <a:cxnLst/>
              <a:rect l="l" t="t" r="r" b="b"/>
              <a:pathLst>
                <a:path w="130200" h="26774" extrusionOk="0">
                  <a:moveTo>
                    <a:pt x="102561" y="0"/>
                  </a:moveTo>
                  <a:lnTo>
                    <a:pt x="88194" y="14370"/>
                  </a:lnTo>
                  <a:lnTo>
                    <a:pt x="66817" y="14370"/>
                  </a:lnTo>
                  <a:lnTo>
                    <a:pt x="52542" y="95"/>
                  </a:lnTo>
                  <a:lnTo>
                    <a:pt x="1" y="95"/>
                  </a:lnTo>
                  <a:lnTo>
                    <a:pt x="1" y="26774"/>
                  </a:lnTo>
                  <a:lnTo>
                    <a:pt x="130200" y="26774"/>
                  </a:lnTo>
                  <a:lnTo>
                    <a:pt x="13020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1" name="Google Shape;441;p21"/>
          <p:cNvSpPr/>
          <p:nvPr/>
        </p:nvSpPr>
        <p:spPr>
          <a:xfrm rot="10800000" flipH="1">
            <a:off x="5675306" y="4959976"/>
            <a:ext cx="1006784" cy="183531"/>
          </a:xfrm>
          <a:custGeom>
            <a:avLst/>
            <a:gdLst/>
            <a:ahLst/>
            <a:cxnLst/>
            <a:rect l="l" t="t" r="r" b="b"/>
            <a:pathLst>
              <a:path w="15848" h="2889" extrusionOk="0">
                <a:moveTo>
                  <a:pt x="0" y="0"/>
                </a:moveTo>
                <a:lnTo>
                  <a:pt x="2889" y="2889"/>
                </a:lnTo>
                <a:lnTo>
                  <a:pt x="15847" y="2889"/>
                </a:lnTo>
                <a:lnTo>
                  <a:pt x="1295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2" name="Google Shape;442;p21"/>
          <p:cNvGrpSpPr/>
          <p:nvPr/>
        </p:nvGrpSpPr>
        <p:grpSpPr>
          <a:xfrm rot="10800000">
            <a:off x="-1228535" y="-1130234"/>
            <a:ext cx="11726682" cy="8568910"/>
            <a:chOff x="-2306160" y="-3140581"/>
            <a:chExt cx="11726682" cy="8568910"/>
          </a:xfrm>
        </p:grpSpPr>
        <p:sp>
          <p:nvSpPr>
            <p:cNvPr id="443" name="Google Shape;443;p21"/>
            <p:cNvSpPr/>
            <p:nvPr/>
          </p:nvSpPr>
          <p:spPr>
            <a:xfrm rot="10800000" flipH="1">
              <a:off x="-2306160" y="-3140581"/>
              <a:ext cx="5115407" cy="3017539"/>
            </a:xfrm>
            <a:custGeom>
              <a:avLst/>
              <a:gdLst/>
              <a:ahLst/>
              <a:cxnLst/>
              <a:rect l="l" t="t" r="r" b="b"/>
              <a:pathLst>
                <a:path w="111617" h="65842" extrusionOk="0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21"/>
            <p:cNvSpPr/>
            <p:nvPr/>
          </p:nvSpPr>
          <p:spPr>
            <a:xfrm rot="10800000" flipH="1">
              <a:off x="7082099" y="4876491"/>
              <a:ext cx="1418251" cy="267006"/>
            </a:xfrm>
            <a:custGeom>
              <a:avLst/>
              <a:gdLst/>
              <a:ahLst/>
              <a:cxnLst/>
              <a:rect l="l" t="t" r="r" b="b"/>
              <a:pathLst>
                <a:path w="22325" h="4203" extrusionOk="0">
                  <a:moveTo>
                    <a:pt x="0" y="0"/>
                  </a:moveTo>
                  <a:lnTo>
                    <a:pt x="4191" y="4191"/>
                  </a:lnTo>
                  <a:lnTo>
                    <a:pt x="22325" y="4202"/>
                  </a:lnTo>
                  <a:lnTo>
                    <a:pt x="181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21"/>
            <p:cNvSpPr/>
            <p:nvPr/>
          </p:nvSpPr>
          <p:spPr>
            <a:xfrm>
              <a:off x="6615250" y="3890920"/>
              <a:ext cx="2805272" cy="1537408"/>
            </a:xfrm>
            <a:custGeom>
              <a:avLst/>
              <a:gdLst/>
              <a:ahLst/>
              <a:cxnLst/>
              <a:rect l="l" t="t" r="r" b="b"/>
              <a:pathLst>
                <a:path w="87610" h="48014" extrusionOk="0">
                  <a:moveTo>
                    <a:pt x="41297" y="0"/>
                  </a:moveTo>
                  <a:lnTo>
                    <a:pt x="9329" y="31926"/>
                  </a:lnTo>
                  <a:lnTo>
                    <a:pt x="0" y="31926"/>
                  </a:lnTo>
                  <a:lnTo>
                    <a:pt x="0" y="48014"/>
                  </a:lnTo>
                  <a:lnTo>
                    <a:pt x="87610" y="48014"/>
                  </a:lnTo>
                  <a:lnTo>
                    <a:pt x="876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6" name="Google Shape;446;p21"/>
          <p:cNvGrpSpPr/>
          <p:nvPr/>
        </p:nvGrpSpPr>
        <p:grpSpPr>
          <a:xfrm rot="10800000" flipH="1">
            <a:off x="-1315487" y="4349469"/>
            <a:ext cx="3296400" cy="703085"/>
            <a:chOff x="-12" y="3628590"/>
            <a:chExt cx="3296400" cy="703085"/>
          </a:xfrm>
        </p:grpSpPr>
        <p:grpSp>
          <p:nvGrpSpPr>
            <p:cNvPr id="447" name="Google Shape;447;p21"/>
            <p:cNvGrpSpPr/>
            <p:nvPr/>
          </p:nvGrpSpPr>
          <p:grpSpPr>
            <a:xfrm>
              <a:off x="854867" y="3996692"/>
              <a:ext cx="1567047" cy="45661"/>
              <a:chOff x="1754675" y="2661275"/>
              <a:chExt cx="1945675" cy="56700"/>
            </a:xfrm>
          </p:grpSpPr>
          <p:cxnSp>
            <p:nvCxnSpPr>
              <p:cNvPr id="448" name="Google Shape;448;p21"/>
              <p:cNvCxnSpPr/>
              <p:nvPr/>
            </p:nvCxnSpPr>
            <p:spPr>
              <a:xfrm>
                <a:off x="1754675" y="2689625"/>
                <a:ext cx="1896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449" name="Google Shape;449;p21"/>
              <p:cNvSpPr/>
              <p:nvPr/>
            </p:nvSpPr>
            <p:spPr>
              <a:xfrm>
                <a:off x="3643650" y="2661275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50" name="Google Shape;450;p21"/>
            <p:cNvGrpSpPr/>
            <p:nvPr/>
          </p:nvGrpSpPr>
          <p:grpSpPr>
            <a:xfrm>
              <a:off x="518420" y="4195487"/>
              <a:ext cx="1561280" cy="136187"/>
              <a:chOff x="1754675" y="2824000"/>
              <a:chExt cx="4728285" cy="412439"/>
            </a:xfrm>
          </p:grpSpPr>
          <p:sp>
            <p:nvSpPr>
              <p:cNvPr id="451" name="Google Shape;451;p21"/>
              <p:cNvSpPr/>
              <p:nvPr/>
            </p:nvSpPr>
            <p:spPr>
              <a:xfrm>
                <a:off x="1754675" y="2824000"/>
                <a:ext cx="4593868" cy="355100"/>
              </a:xfrm>
              <a:custGeom>
                <a:avLst/>
                <a:gdLst/>
                <a:ahLst/>
                <a:cxnLst/>
                <a:rect l="l" t="t" r="r" b="b"/>
                <a:pathLst>
                  <a:path w="77550" h="5994" extrusionOk="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52" name="Google Shape;452;p21"/>
              <p:cNvSpPr/>
              <p:nvPr/>
            </p:nvSpPr>
            <p:spPr>
              <a:xfrm>
                <a:off x="6348560" y="3102039"/>
                <a:ext cx="134400" cy="1344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53" name="Google Shape;453;p21"/>
            <p:cNvGrpSpPr/>
            <p:nvPr/>
          </p:nvGrpSpPr>
          <p:grpSpPr>
            <a:xfrm>
              <a:off x="226304" y="3764887"/>
              <a:ext cx="3070084" cy="102364"/>
              <a:chOff x="1779150" y="2604263"/>
              <a:chExt cx="3811875" cy="127113"/>
            </a:xfrm>
          </p:grpSpPr>
          <p:sp>
            <p:nvSpPr>
              <p:cNvPr id="454" name="Google Shape;454;p21"/>
              <p:cNvSpPr/>
              <p:nvPr/>
            </p:nvSpPr>
            <p:spPr>
              <a:xfrm>
                <a:off x="1779150" y="2630450"/>
                <a:ext cx="3755175" cy="100925"/>
              </a:xfrm>
              <a:custGeom>
                <a:avLst/>
                <a:gdLst/>
                <a:ahLst/>
                <a:cxnLst/>
                <a:rect l="l" t="t" r="r" b="b"/>
                <a:pathLst>
                  <a:path w="150207" h="4037" extrusionOk="0">
                    <a:moveTo>
                      <a:pt x="0" y="4037"/>
                    </a:moveTo>
                    <a:lnTo>
                      <a:pt x="83176" y="4037"/>
                    </a:lnTo>
                    <a:lnTo>
                      <a:pt x="87213" y="0"/>
                    </a:lnTo>
                    <a:lnTo>
                      <a:pt x="150207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55" name="Google Shape;455;p21"/>
              <p:cNvSpPr/>
              <p:nvPr/>
            </p:nvSpPr>
            <p:spPr>
              <a:xfrm>
                <a:off x="5534325" y="2604263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56" name="Google Shape;456;p21"/>
            <p:cNvGrpSpPr/>
            <p:nvPr/>
          </p:nvGrpSpPr>
          <p:grpSpPr>
            <a:xfrm>
              <a:off x="-12" y="3628590"/>
              <a:ext cx="3010303" cy="45661"/>
              <a:chOff x="1766900" y="2869225"/>
              <a:chExt cx="3737650" cy="56700"/>
            </a:xfrm>
          </p:grpSpPr>
          <p:cxnSp>
            <p:nvCxnSpPr>
              <p:cNvPr id="457" name="Google Shape;457;p21"/>
              <p:cNvCxnSpPr/>
              <p:nvPr/>
            </p:nvCxnSpPr>
            <p:spPr>
              <a:xfrm>
                <a:off x="1766900" y="2897575"/>
                <a:ext cx="3687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458" name="Google Shape;458;p21"/>
              <p:cNvSpPr/>
              <p:nvPr/>
            </p:nvSpPr>
            <p:spPr>
              <a:xfrm>
                <a:off x="5447850" y="2869225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0" name="Google Shape;460;p22"/>
          <p:cNvGrpSpPr/>
          <p:nvPr/>
        </p:nvGrpSpPr>
        <p:grpSpPr>
          <a:xfrm>
            <a:off x="-1123779" y="-1437185"/>
            <a:ext cx="12025151" cy="8843536"/>
            <a:chOff x="-1123779" y="-1437185"/>
            <a:chExt cx="12025151" cy="8843536"/>
          </a:xfrm>
        </p:grpSpPr>
        <p:sp>
          <p:nvSpPr>
            <p:cNvPr id="461" name="Google Shape;461;p22"/>
            <p:cNvSpPr/>
            <p:nvPr/>
          </p:nvSpPr>
          <p:spPr>
            <a:xfrm flipH="1">
              <a:off x="5785965" y="4388811"/>
              <a:ext cx="5115407" cy="3017539"/>
            </a:xfrm>
            <a:custGeom>
              <a:avLst/>
              <a:gdLst/>
              <a:ahLst/>
              <a:cxnLst/>
              <a:rect l="l" t="t" r="r" b="b"/>
              <a:pathLst>
                <a:path w="111617" h="65842" extrusionOk="0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22"/>
            <p:cNvSpPr/>
            <p:nvPr/>
          </p:nvSpPr>
          <p:spPr>
            <a:xfrm rot="10800000">
              <a:off x="6986174" y="-886660"/>
              <a:ext cx="3247250" cy="1698710"/>
            </a:xfrm>
            <a:custGeom>
              <a:avLst/>
              <a:gdLst/>
              <a:ahLst/>
              <a:cxnLst/>
              <a:rect l="l" t="t" r="r" b="b"/>
              <a:pathLst>
                <a:path w="64958" h="33981" extrusionOk="0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13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22"/>
            <p:cNvSpPr/>
            <p:nvPr/>
          </p:nvSpPr>
          <p:spPr>
            <a:xfrm rot="10800000" flipH="1">
              <a:off x="-1123779" y="-1437185"/>
              <a:ext cx="3115510" cy="1837815"/>
            </a:xfrm>
            <a:custGeom>
              <a:avLst/>
              <a:gdLst/>
              <a:ahLst/>
              <a:cxnLst/>
              <a:rect l="l" t="t" r="r" b="b"/>
              <a:pathLst>
                <a:path w="111617" h="65842" extrusionOk="0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4" name="Google Shape;464;p2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65" name="Google Shape;465;p22"/>
          <p:cNvSpPr txBox="1">
            <a:spLocks noGrp="1"/>
          </p:cNvSpPr>
          <p:nvPr>
            <p:ph type="subTitle" idx="1"/>
          </p:nvPr>
        </p:nvSpPr>
        <p:spPr>
          <a:xfrm>
            <a:off x="937625" y="2512054"/>
            <a:ext cx="2052600" cy="15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66" name="Google Shape;466;p22"/>
          <p:cNvSpPr txBox="1">
            <a:spLocks noGrp="1"/>
          </p:cNvSpPr>
          <p:nvPr>
            <p:ph type="subTitle" idx="2"/>
          </p:nvPr>
        </p:nvSpPr>
        <p:spPr>
          <a:xfrm>
            <a:off x="3341062" y="2512054"/>
            <a:ext cx="2052600" cy="15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67" name="Google Shape;467;p22"/>
          <p:cNvSpPr txBox="1">
            <a:spLocks noGrp="1"/>
          </p:cNvSpPr>
          <p:nvPr>
            <p:ph type="subTitle" idx="3"/>
          </p:nvPr>
        </p:nvSpPr>
        <p:spPr>
          <a:xfrm>
            <a:off x="5744505" y="2512054"/>
            <a:ext cx="2052600" cy="15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68" name="Google Shape;468;p22"/>
          <p:cNvSpPr txBox="1">
            <a:spLocks noGrp="1"/>
          </p:cNvSpPr>
          <p:nvPr>
            <p:ph type="subTitle" idx="4"/>
          </p:nvPr>
        </p:nvSpPr>
        <p:spPr>
          <a:xfrm>
            <a:off x="937625" y="2067100"/>
            <a:ext cx="2052600" cy="52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endParaRPr/>
          </a:p>
        </p:txBody>
      </p:sp>
      <p:sp>
        <p:nvSpPr>
          <p:cNvPr id="469" name="Google Shape;469;p22"/>
          <p:cNvSpPr txBox="1">
            <a:spLocks noGrp="1"/>
          </p:cNvSpPr>
          <p:nvPr>
            <p:ph type="subTitle" idx="5"/>
          </p:nvPr>
        </p:nvSpPr>
        <p:spPr>
          <a:xfrm>
            <a:off x="3341063" y="2067100"/>
            <a:ext cx="2052600" cy="52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endParaRPr/>
          </a:p>
        </p:txBody>
      </p:sp>
      <p:sp>
        <p:nvSpPr>
          <p:cNvPr id="470" name="Google Shape;470;p22"/>
          <p:cNvSpPr txBox="1">
            <a:spLocks noGrp="1"/>
          </p:cNvSpPr>
          <p:nvPr>
            <p:ph type="subTitle" idx="6"/>
          </p:nvPr>
        </p:nvSpPr>
        <p:spPr>
          <a:xfrm>
            <a:off x="5744502" y="2067100"/>
            <a:ext cx="2052600" cy="52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endParaRPr/>
          </a:p>
        </p:txBody>
      </p:sp>
      <p:grpSp>
        <p:nvGrpSpPr>
          <p:cNvPr id="471" name="Google Shape;471;p22"/>
          <p:cNvGrpSpPr/>
          <p:nvPr/>
        </p:nvGrpSpPr>
        <p:grpSpPr>
          <a:xfrm rot="10800000" flipH="1">
            <a:off x="-1469087" y="4289940"/>
            <a:ext cx="3296400" cy="703085"/>
            <a:chOff x="-12" y="3628590"/>
            <a:chExt cx="3296400" cy="703085"/>
          </a:xfrm>
        </p:grpSpPr>
        <p:grpSp>
          <p:nvGrpSpPr>
            <p:cNvPr id="472" name="Google Shape;472;p22"/>
            <p:cNvGrpSpPr/>
            <p:nvPr/>
          </p:nvGrpSpPr>
          <p:grpSpPr>
            <a:xfrm>
              <a:off x="854867" y="3996692"/>
              <a:ext cx="1567047" cy="45661"/>
              <a:chOff x="1754675" y="2661275"/>
              <a:chExt cx="1945675" cy="56700"/>
            </a:xfrm>
          </p:grpSpPr>
          <p:cxnSp>
            <p:nvCxnSpPr>
              <p:cNvPr id="473" name="Google Shape;473;p22"/>
              <p:cNvCxnSpPr/>
              <p:nvPr/>
            </p:nvCxnSpPr>
            <p:spPr>
              <a:xfrm>
                <a:off x="1754675" y="2689625"/>
                <a:ext cx="1896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474" name="Google Shape;474;p22"/>
              <p:cNvSpPr/>
              <p:nvPr/>
            </p:nvSpPr>
            <p:spPr>
              <a:xfrm>
                <a:off x="3643650" y="2661275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75" name="Google Shape;475;p22"/>
            <p:cNvGrpSpPr/>
            <p:nvPr/>
          </p:nvGrpSpPr>
          <p:grpSpPr>
            <a:xfrm>
              <a:off x="518420" y="4195487"/>
              <a:ext cx="1561280" cy="136187"/>
              <a:chOff x="1754675" y="2824000"/>
              <a:chExt cx="4728285" cy="412439"/>
            </a:xfrm>
          </p:grpSpPr>
          <p:sp>
            <p:nvSpPr>
              <p:cNvPr id="476" name="Google Shape;476;p22"/>
              <p:cNvSpPr/>
              <p:nvPr/>
            </p:nvSpPr>
            <p:spPr>
              <a:xfrm>
                <a:off x="1754675" y="2824000"/>
                <a:ext cx="4593868" cy="355100"/>
              </a:xfrm>
              <a:custGeom>
                <a:avLst/>
                <a:gdLst/>
                <a:ahLst/>
                <a:cxnLst/>
                <a:rect l="l" t="t" r="r" b="b"/>
                <a:pathLst>
                  <a:path w="77550" h="5994" extrusionOk="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77" name="Google Shape;477;p22"/>
              <p:cNvSpPr/>
              <p:nvPr/>
            </p:nvSpPr>
            <p:spPr>
              <a:xfrm>
                <a:off x="6348560" y="3102039"/>
                <a:ext cx="134400" cy="1344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78" name="Google Shape;478;p22"/>
            <p:cNvGrpSpPr/>
            <p:nvPr/>
          </p:nvGrpSpPr>
          <p:grpSpPr>
            <a:xfrm>
              <a:off x="226304" y="3764887"/>
              <a:ext cx="3070084" cy="102364"/>
              <a:chOff x="1779150" y="2604263"/>
              <a:chExt cx="3811875" cy="127113"/>
            </a:xfrm>
          </p:grpSpPr>
          <p:sp>
            <p:nvSpPr>
              <p:cNvPr id="479" name="Google Shape;479;p22"/>
              <p:cNvSpPr/>
              <p:nvPr/>
            </p:nvSpPr>
            <p:spPr>
              <a:xfrm>
                <a:off x="1779150" y="2630450"/>
                <a:ext cx="3755175" cy="100925"/>
              </a:xfrm>
              <a:custGeom>
                <a:avLst/>
                <a:gdLst/>
                <a:ahLst/>
                <a:cxnLst/>
                <a:rect l="l" t="t" r="r" b="b"/>
                <a:pathLst>
                  <a:path w="150207" h="4037" extrusionOk="0">
                    <a:moveTo>
                      <a:pt x="0" y="4037"/>
                    </a:moveTo>
                    <a:lnTo>
                      <a:pt x="83176" y="4037"/>
                    </a:lnTo>
                    <a:lnTo>
                      <a:pt x="87213" y="0"/>
                    </a:lnTo>
                    <a:lnTo>
                      <a:pt x="150207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80" name="Google Shape;480;p22"/>
              <p:cNvSpPr/>
              <p:nvPr/>
            </p:nvSpPr>
            <p:spPr>
              <a:xfrm>
                <a:off x="5534325" y="2604263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81" name="Google Shape;481;p22"/>
            <p:cNvGrpSpPr/>
            <p:nvPr/>
          </p:nvGrpSpPr>
          <p:grpSpPr>
            <a:xfrm>
              <a:off x="-12" y="3628590"/>
              <a:ext cx="3010303" cy="45661"/>
              <a:chOff x="1766900" y="2869225"/>
              <a:chExt cx="3737650" cy="56700"/>
            </a:xfrm>
          </p:grpSpPr>
          <p:cxnSp>
            <p:nvCxnSpPr>
              <p:cNvPr id="482" name="Google Shape;482;p22"/>
              <p:cNvCxnSpPr/>
              <p:nvPr/>
            </p:nvCxnSpPr>
            <p:spPr>
              <a:xfrm>
                <a:off x="1766900" y="2897575"/>
                <a:ext cx="3687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483" name="Google Shape;483;p22"/>
              <p:cNvSpPr/>
              <p:nvPr/>
            </p:nvSpPr>
            <p:spPr>
              <a:xfrm>
                <a:off x="5447850" y="2869225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84" name="Google Shape;484;p22"/>
          <p:cNvGrpSpPr/>
          <p:nvPr/>
        </p:nvGrpSpPr>
        <p:grpSpPr>
          <a:xfrm>
            <a:off x="-592558" y="-10342"/>
            <a:ext cx="7481573" cy="5159023"/>
            <a:chOff x="-592558" y="-10342"/>
            <a:chExt cx="7481573" cy="5159023"/>
          </a:xfrm>
        </p:grpSpPr>
        <p:sp>
          <p:nvSpPr>
            <p:cNvPr id="485" name="Google Shape;485;p22"/>
            <p:cNvSpPr/>
            <p:nvPr/>
          </p:nvSpPr>
          <p:spPr>
            <a:xfrm rot="10800000" flipH="1">
              <a:off x="-592558" y="-10342"/>
              <a:ext cx="1418251" cy="267006"/>
            </a:xfrm>
            <a:custGeom>
              <a:avLst/>
              <a:gdLst/>
              <a:ahLst/>
              <a:cxnLst/>
              <a:rect l="l" t="t" r="r" b="b"/>
              <a:pathLst>
                <a:path w="22325" h="4203" extrusionOk="0">
                  <a:moveTo>
                    <a:pt x="0" y="0"/>
                  </a:moveTo>
                  <a:lnTo>
                    <a:pt x="4191" y="4191"/>
                  </a:lnTo>
                  <a:lnTo>
                    <a:pt x="22325" y="4202"/>
                  </a:lnTo>
                  <a:lnTo>
                    <a:pt x="181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22"/>
            <p:cNvSpPr/>
            <p:nvPr/>
          </p:nvSpPr>
          <p:spPr>
            <a:xfrm rot="10800000" flipH="1">
              <a:off x="5882231" y="4965151"/>
              <a:ext cx="1006784" cy="183531"/>
            </a:xfrm>
            <a:custGeom>
              <a:avLst/>
              <a:gdLst/>
              <a:ahLst/>
              <a:cxnLst/>
              <a:rect l="l" t="t" r="r" b="b"/>
              <a:pathLst>
                <a:path w="15848" h="2889" extrusionOk="0">
                  <a:moveTo>
                    <a:pt x="0" y="0"/>
                  </a:moveTo>
                  <a:lnTo>
                    <a:pt x="2889" y="2889"/>
                  </a:lnTo>
                  <a:lnTo>
                    <a:pt x="15847" y="2889"/>
                  </a:lnTo>
                  <a:lnTo>
                    <a:pt x="129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7" name="Google Shape;487;p22"/>
          <p:cNvSpPr/>
          <p:nvPr/>
        </p:nvSpPr>
        <p:spPr>
          <a:xfrm flipH="1">
            <a:off x="6761059" y="4250475"/>
            <a:ext cx="3573015" cy="1869125"/>
          </a:xfrm>
          <a:custGeom>
            <a:avLst/>
            <a:gdLst/>
            <a:ahLst/>
            <a:cxnLst/>
            <a:rect l="l" t="t" r="r" b="b"/>
            <a:pathLst>
              <a:path w="64958" h="33981" extrusionOk="0">
                <a:moveTo>
                  <a:pt x="1" y="0"/>
                </a:moveTo>
                <a:lnTo>
                  <a:pt x="1" y="33831"/>
                </a:lnTo>
                <a:lnTo>
                  <a:pt x="64957" y="33980"/>
                </a:lnTo>
                <a:lnTo>
                  <a:pt x="64957" y="33980"/>
                </a:lnTo>
                <a:lnTo>
                  <a:pt x="3099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2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90" name="Google Shape;490;p23"/>
          <p:cNvSpPr txBox="1">
            <a:spLocks noGrp="1"/>
          </p:cNvSpPr>
          <p:nvPr>
            <p:ph type="subTitle" idx="1"/>
          </p:nvPr>
        </p:nvSpPr>
        <p:spPr>
          <a:xfrm>
            <a:off x="1689126" y="1760650"/>
            <a:ext cx="2811000" cy="9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91" name="Google Shape;491;p23"/>
          <p:cNvSpPr txBox="1">
            <a:spLocks noGrp="1"/>
          </p:cNvSpPr>
          <p:nvPr>
            <p:ph type="subTitle" idx="2"/>
          </p:nvPr>
        </p:nvSpPr>
        <p:spPr>
          <a:xfrm>
            <a:off x="5210878" y="1760650"/>
            <a:ext cx="2811000" cy="9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92" name="Google Shape;492;p23"/>
          <p:cNvSpPr txBox="1">
            <a:spLocks noGrp="1"/>
          </p:cNvSpPr>
          <p:nvPr>
            <p:ph type="subTitle" idx="3"/>
          </p:nvPr>
        </p:nvSpPr>
        <p:spPr>
          <a:xfrm>
            <a:off x="1689126" y="3345025"/>
            <a:ext cx="2811000" cy="9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93" name="Google Shape;493;p23"/>
          <p:cNvSpPr txBox="1">
            <a:spLocks noGrp="1"/>
          </p:cNvSpPr>
          <p:nvPr>
            <p:ph type="subTitle" idx="4"/>
          </p:nvPr>
        </p:nvSpPr>
        <p:spPr>
          <a:xfrm>
            <a:off x="5210878" y="3345025"/>
            <a:ext cx="2811000" cy="9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94" name="Google Shape;494;p23"/>
          <p:cNvSpPr txBox="1">
            <a:spLocks noGrp="1"/>
          </p:cNvSpPr>
          <p:nvPr>
            <p:ph type="subTitle" idx="5"/>
          </p:nvPr>
        </p:nvSpPr>
        <p:spPr>
          <a:xfrm>
            <a:off x="1689126" y="1455550"/>
            <a:ext cx="28110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endParaRPr/>
          </a:p>
        </p:txBody>
      </p:sp>
      <p:sp>
        <p:nvSpPr>
          <p:cNvPr id="495" name="Google Shape;495;p23"/>
          <p:cNvSpPr txBox="1">
            <a:spLocks noGrp="1"/>
          </p:cNvSpPr>
          <p:nvPr>
            <p:ph type="subTitle" idx="6"/>
          </p:nvPr>
        </p:nvSpPr>
        <p:spPr>
          <a:xfrm>
            <a:off x="1689126" y="3040000"/>
            <a:ext cx="28110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endParaRPr/>
          </a:p>
        </p:txBody>
      </p:sp>
      <p:sp>
        <p:nvSpPr>
          <p:cNvPr id="496" name="Google Shape;496;p23"/>
          <p:cNvSpPr txBox="1">
            <a:spLocks noGrp="1"/>
          </p:cNvSpPr>
          <p:nvPr>
            <p:ph type="subTitle" idx="7"/>
          </p:nvPr>
        </p:nvSpPr>
        <p:spPr>
          <a:xfrm>
            <a:off x="5210851" y="1455550"/>
            <a:ext cx="28110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endParaRPr/>
          </a:p>
        </p:txBody>
      </p:sp>
      <p:sp>
        <p:nvSpPr>
          <p:cNvPr id="497" name="Google Shape;497;p23"/>
          <p:cNvSpPr txBox="1">
            <a:spLocks noGrp="1"/>
          </p:cNvSpPr>
          <p:nvPr>
            <p:ph type="subTitle" idx="8"/>
          </p:nvPr>
        </p:nvSpPr>
        <p:spPr>
          <a:xfrm>
            <a:off x="5210851" y="3040000"/>
            <a:ext cx="28110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endParaRPr/>
          </a:p>
        </p:txBody>
      </p:sp>
      <p:grpSp>
        <p:nvGrpSpPr>
          <p:cNvPr id="498" name="Google Shape;498;p23"/>
          <p:cNvGrpSpPr/>
          <p:nvPr/>
        </p:nvGrpSpPr>
        <p:grpSpPr>
          <a:xfrm>
            <a:off x="-1014025" y="-964868"/>
            <a:ext cx="10158024" cy="7826893"/>
            <a:chOff x="-1014025" y="-964868"/>
            <a:chExt cx="10158024" cy="7826893"/>
          </a:xfrm>
        </p:grpSpPr>
        <p:sp>
          <p:nvSpPr>
            <p:cNvPr id="499" name="Google Shape;499;p23"/>
            <p:cNvSpPr/>
            <p:nvPr/>
          </p:nvSpPr>
          <p:spPr>
            <a:xfrm rot="10800000">
              <a:off x="-1014025" y="-964868"/>
              <a:ext cx="2805272" cy="1537408"/>
            </a:xfrm>
            <a:custGeom>
              <a:avLst/>
              <a:gdLst/>
              <a:ahLst/>
              <a:cxnLst/>
              <a:rect l="l" t="t" r="r" b="b"/>
              <a:pathLst>
                <a:path w="87610" h="48014" extrusionOk="0">
                  <a:moveTo>
                    <a:pt x="41297" y="0"/>
                  </a:moveTo>
                  <a:lnTo>
                    <a:pt x="9329" y="31926"/>
                  </a:lnTo>
                  <a:lnTo>
                    <a:pt x="0" y="31926"/>
                  </a:lnTo>
                  <a:lnTo>
                    <a:pt x="0" y="48014"/>
                  </a:lnTo>
                  <a:lnTo>
                    <a:pt x="87610" y="48014"/>
                  </a:lnTo>
                  <a:lnTo>
                    <a:pt x="8761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23"/>
            <p:cNvSpPr/>
            <p:nvPr/>
          </p:nvSpPr>
          <p:spPr>
            <a:xfrm flipH="1">
              <a:off x="-213475" y="4974994"/>
              <a:ext cx="9357474" cy="1887032"/>
            </a:xfrm>
            <a:custGeom>
              <a:avLst/>
              <a:gdLst/>
              <a:ahLst/>
              <a:cxnLst/>
              <a:rect l="l" t="t" r="r" b="b"/>
              <a:pathLst>
                <a:path w="130200" h="26774" extrusionOk="0">
                  <a:moveTo>
                    <a:pt x="102561" y="0"/>
                  </a:moveTo>
                  <a:lnTo>
                    <a:pt x="88194" y="14370"/>
                  </a:lnTo>
                  <a:lnTo>
                    <a:pt x="66817" y="14370"/>
                  </a:lnTo>
                  <a:lnTo>
                    <a:pt x="52542" y="95"/>
                  </a:lnTo>
                  <a:lnTo>
                    <a:pt x="1" y="95"/>
                  </a:lnTo>
                  <a:lnTo>
                    <a:pt x="1" y="26774"/>
                  </a:lnTo>
                  <a:lnTo>
                    <a:pt x="130200" y="26774"/>
                  </a:lnTo>
                  <a:lnTo>
                    <a:pt x="13020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1" name="Google Shape;501;p23"/>
          <p:cNvGrpSpPr/>
          <p:nvPr/>
        </p:nvGrpSpPr>
        <p:grpSpPr>
          <a:xfrm flipH="1">
            <a:off x="-2799911" y="4184068"/>
            <a:ext cx="3894036" cy="692436"/>
            <a:chOff x="5477439" y="1590790"/>
            <a:chExt cx="3894036" cy="692436"/>
          </a:xfrm>
        </p:grpSpPr>
        <p:grpSp>
          <p:nvGrpSpPr>
            <p:cNvPr id="502" name="Google Shape;502;p23"/>
            <p:cNvGrpSpPr/>
            <p:nvPr/>
          </p:nvGrpSpPr>
          <p:grpSpPr>
            <a:xfrm flipH="1">
              <a:off x="5803750" y="2180862"/>
              <a:ext cx="3070084" cy="102364"/>
              <a:chOff x="1779150" y="2604263"/>
              <a:chExt cx="3811875" cy="127113"/>
            </a:xfrm>
          </p:grpSpPr>
          <p:sp>
            <p:nvSpPr>
              <p:cNvPr id="503" name="Google Shape;503;p23"/>
              <p:cNvSpPr/>
              <p:nvPr/>
            </p:nvSpPr>
            <p:spPr>
              <a:xfrm>
                <a:off x="1779150" y="2630450"/>
                <a:ext cx="3755175" cy="100925"/>
              </a:xfrm>
              <a:custGeom>
                <a:avLst/>
                <a:gdLst/>
                <a:ahLst/>
                <a:cxnLst/>
                <a:rect l="l" t="t" r="r" b="b"/>
                <a:pathLst>
                  <a:path w="150207" h="4037" extrusionOk="0">
                    <a:moveTo>
                      <a:pt x="0" y="4037"/>
                    </a:moveTo>
                    <a:lnTo>
                      <a:pt x="83176" y="4037"/>
                    </a:lnTo>
                    <a:lnTo>
                      <a:pt x="87213" y="0"/>
                    </a:lnTo>
                    <a:lnTo>
                      <a:pt x="150207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504" name="Google Shape;504;p23"/>
              <p:cNvSpPr/>
              <p:nvPr/>
            </p:nvSpPr>
            <p:spPr>
              <a:xfrm>
                <a:off x="5534325" y="2604263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05" name="Google Shape;505;p23"/>
            <p:cNvGrpSpPr/>
            <p:nvPr/>
          </p:nvGrpSpPr>
          <p:grpSpPr>
            <a:xfrm flipH="1">
              <a:off x="5898325" y="1789205"/>
              <a:ext cx="1567047" cy="45661"/>
              <a:chOff x="1754675" y="2566652"/>
              <a:chExt cx="1945675" cy="56700"/>
            </a:xfrm>
          </p:grpSpPr>
          <p:cxnSp>
            <p:nvCxnSpPr>
              <p:cNvPr id="506" name="Google Shape;506;p23"/>
              <p:cNvCxnSpPr/>
              <p:nvPr/>
            </p:nvCxnSpPr>
            <p:spPr>
              <a:xfrm>
                <a:off x="1754675" y="2595002"/>
                <a:ext cx="1896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507" name="Google Shape;507;p23"/>
              <p:cNvSpPr/>
              <p:nvPr/>
            </p:nvSpPr>
            <p:spPr>
              <a:xfrm>
                <a:off x="3643650" y="2566652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08" name="Google Shape;508;p23"/>
            <p:cNvGrpSpPr/>
            <p:nvPr/>
          </p:nvGrpSpPr>
          <p:grpSpPr>
            <a:xfrm flipH="1">
              <a:off x="5477439" y="1987637"/>
              <a:ext cx="1561280" cy="136187"/>
              <a:chOff x="1754675" y="2824000"/>
              <a:chExt cx="4728285" cy="412439"/>
            </a:xfrm>
          </p:grpSpPr>
          <p:sp>
            <p:nvSpPr>
              <p:cNvPr id="509" name="Google Shape;509;p23"/>
              <p:cNvSpPr/>
              <p:nvPr/>
            </p:nvSpPr>
            <p:spPr>
              <a:xfrm>
                <a:off x="1754675" y="2824000"/>
                <a:ext cx="4593868" cy="355100"/>
              </a:xfrm>
              <a:custGeom>
                <a:avLst/>
                <a:gdLst/>
                <a:ahLst/>
                <a:cxnLst/>
                <a:rect l="l" t="t" r="r" b="b"/>
                <a:pathLst>
                  <a:path w="77550" h="5994" extrusionOk="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510" name="Google Shape;510;p23"/>
              <p:cNvSpPr/>
              <p:nvPr/>
            </p:nvSpPr>
            <p:spPr>
              <a:xfrm>
                <a:off x="6348560" y="3102039"/>
                <a:ext cx="134400" cy="1344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11" name="Google Shape;511;p23"/>
            <p:cNvGrpSpPr/>
            <p:nvPr/>
          </p:nvGrpSpPr>
          <p:grpSpPr>
            <a:xfrm flipH="1">
              <a:off x="6361172" y="1590790"/>
              <a:ext cx="3010303" cy="45661"/>
              <a:chOff x="631564" y="2679979"/>
              <a:chExt cx="3737650" cy="56700"/>
            </a:xfrm>
          </p:grpSpPr>
          <p:cxnSp>
            <p:nvCxnSpPr>
              <p:cNvPr id="512" name="Google Shape;512;p23"/>
              <p:cNvCxnSpPr/>
              <p:nvPr/>
            </p:nvCxnSpPr>
            <p:spPr>
              <a:xfrm>
                <a:off x="631564" y="2708329"/>
                <a:ext cx="3687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513" name="Google Shape;513;p23"/>
              <p:cNvSpPr/>
              <p:nvPr/>
            </p:nvSpPr>
            <p:spPr>
              <a:xfrm>
                <a:off x="4312514" y="2679979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14" name="Google Shape;514;p23"/>
          <p:cNvSpPr/>
          <p:nvPr/>
        </p:nvSpPr>
        <p:spPr>
          <a:xfrm rot="10800000" flipH="1">
            <a:off x="7721650" y="4876491"/>
            <a:ext cx="1418251" cy="267006"/>
          </a:xfrm>
          <a:custGeom>
            <a:avLst/>
            <a:gdLst/>
            <a:ahLst/>
            <a:cxnLst/>
            <a:rect l="l" t="t" r="r" b="b"/>
            <a:pathLst>
              <a:path w="22325" h="4203" extrusionOk="0">
                <a:moveTo>
                  <a:pt x="0" y="0"/>
                </a:moveTo>
                <a:lnTo>
                  <a:pt x="4191" y="4191"/>
                </a:lnTo>
                <a:lnTo>
                  <a:pt x="22325" y="4202"/>
                </a:lnTo>
                <a:lnTo>
                  <a:pt x="181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15" name="Google Shape;515;p23"/>
          <p:cNvGrpSpPr/>
          <p:nvPr/>
        </p:nvGrpSpPr>
        <p:grpSpPr>
          <a:xfrm>
            <a:off x="-2689610" y="-2478031"/>
            <a:ext cx="13399307" cy="8256735"/>
            <a:chOff x="-2689610" y="-2478031"/>
            <a:chExt cx="13399307" cy="8256735"/>
          </a:xfrm>
        </p:grpSpPr>
        <p:sp>
          <p:nvSpPr>
            <p:cNvPr id="516" name="Google Shape;516;p23"/>
            <p:cNvSpPr/>
            <p:nvPr/>
          </p:nvSpPr>
          <p:spPr>
            <a:xfrm rot="10800000" flipH="1">
              <a:off x="-2689610" y="-2478031"/>
              <a:ext cx="5115407" cy="3017539"/>
            </a:xfrm>
            <a:custGeom>
              <a:avLst/>
              <a:gdLst/>
              <a:ahLst/>
              <a:cxnLst/>
              <a:rect l="l" t="t" r="r" b="b"/>
              <a:pathLst>
                <a:path w="111617" h="65842" extrusionOk="0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23"/>
            <p:cNvSpPr/>
            <p:nvPr/>
          </p:nvSpPr>
          <p:spPr>
            <a:xfrm>
              <a:off x="7904425" y="4241295"/>
              <a:ext cx="2805272" cy="1537408"/>
            </a:xfrm>
            <a:custGeom>
              <a:avLst/>
              <a:gdLst/>
              <a:ahLst/>
              <a:cxnLst/>
              <a:rect l="l" t="t" r="r" b="b"/>
              <a:pathLst>
                <a:path w="87610" h="48014" extrusionOk="0">
                  <a:moveTo>
                    <a:pt x="41297" y="0"/>
                  </a:moveTo>
                  <a:lnTo>
                    <a:pt x="9329" y="31926"/>
                  </a:lnTo>
                  <a:lnTo>
                    <a:pt x="0" y="31926"/>
                  </a:lnTo>
                  <a:lnTo>
                    <a:pt x="0" y="48014"/>
                  </a:lnTo>
                  <a:lnTo>
                    <a:pt x="87610" y="48014"/>
                  </a:lnTo>
                  <a:lnTo>
                    <a:pt x="876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2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20" name="Google Shape;520;p24"/>
          <p:cNvSpPr txBox="1">
            <a:spLocks noGrp="1"/>
          </p:cNvSpPr>
          <p:nvPr>
            <p:ph type="subTitle" idx="1"/>
          </p:nvPr>
        </p:nvSpPr>
        <p:spPr>
          <a:xfrm>
            <a:off x="720000" y="1955324"/>
            <a:ext cx="2359500" cy="84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21" name="Google Shape;521;p24"/>
          <p:cNvSpPr txBox="1">
            <a:spLocks noGrp="1"/>
          </p:cNvSpPr>
          <p:nvPr>
            <p:ph type="subTitle" idx="2"/>
          </p:nvPr>
        </p:nvSpPr>
        <p:spPr>
          <a:xfrm>
            <a:off x="3392266" y="1955324"/>
            <a:ext cx="2359500" cy="84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22" name="Google Shape;522;p24"/>
          <p:cNvSpPr txBox="1">
            <a:spLocks noGrp="1"/>
          </p:cNvSpPr>
          <p:nvPr>
            <p:ph type="subTitle" idx="3"/>
          </p:nvPr>
        </p:nvSpPr>
        <p:spPr>
          <a:xfrm>
            <a:off x="720000" y="3833100"/>
            <a:ext cx="2359500" cy="84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23" name="Google Shape;523;p24"/>
          <p:cNvSpPr txBox="1">
            <a:spLocks noGrp="1"/>
          </p:cNvSpPr>
          <p:nvPr>
            <p:ph type="subTitle" idx="4"/>
          </p:nvPr>
        </p:nvSpPr>
        <p:spPr>
          <a:xfrm>
            <a:off x="3392266" y="3833100"/>
            <a:ext cx="2359500" cy="84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24" name="Google Shape;524;p24"/>
          <p:cNvSpPr txBox="1">
            <a:spLocks noGrp="1"/>
          </p:cNvSpPr>
          <p:nvPr>
            <p:ph type="subTitle" idx="5"/>
          </p:nvPr>
        </p:nvSpPr>
        <p:spPr>
          <a:xfrm>
            <a:off x="6064528" y="1955324"/>
            <a:ext cx="2359500" cy="84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25" name="Google Shape;525;p24"/>
          <p:cNvSpPr txBox="1">
            <a:spLocks noGrp="1"/>
          </p:cNvSpPr>
          <p:nvPr>
            <p:ph type="subTitle" idx="6"/>
          </p:nvPr>
        </p:nvSpPr>
        <p:spPr>
          <a:xfrm>
            <a:off x="6064528" y="3833100"/>
            <a:ext cx="2359500" cy="84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26" name="Google Shape;526;p24"/>
          <p:cNvSpPr txBox="1">
            <a:spLocks noGrp="1"/>
          </p:cNvSpPr>
          <p:nvPr>
            <p:ph type="subTitle" idx="7"/>
          </p:nvPr>
        </p:nvSpPr>
        <p:spPr>
          <a:xfrm>
            <a:off x="724640" y="1734325"/>
            <a:ext cx="2350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endParaRPr/>
          </a:p>
        </p:txBody>
      </p:sp>
      <p:sp>
        <p:nvSpPr>
          <p:cNvPr id="527" name="Google Shape;527;p24"/>
          <p:cNvSpPr txBox="1">
            <a:spLocks noGrp="1"/>
          </p:cNvSpPr>
          <p:nvPr>
            <p:ph type="subTitle" idx="8"/>
          </p:nvPr>
        </p:nvSpPr>
        <p:spPr>
          <a:xfrm>
            <a:off x="3396904" y="1734325"/>
            <a:ext cx="2350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endParaRPr/>
          </a:p>
        </p:txBody>
      </p:sp>
      <p:sp>
        <p:nvSpPr>
          <p:cNvPr id="528" name="Google Shape;528;p24"/>
          <p:cNvSpPr txBox="1">
            <a:spLocks noGrp="1"/>
          </p:cNvSpPr>
          <p:nvPr>
            <p:ph type="subTitle" idx="9"/>
          </p:nvPr>
        </p:nvSpPr>
        <p:spPr>
          <a:xfrm>
            <a:off x="6069165" y="1734325"/>
            <a:ext cx="2350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endParaRPr/>
          </a:p>
        </p:txBody>
      </p:sp>
      <p:sp>
        <p:nvSpPr>
          <p:cNvPr id="529" name="Google Shape;529;p24"/>
          <p:cNvSpPr txBox="1">
            <a:spLocks noGrp="1"/>
          </p:cNvSpPr>
          <p:nvPr>
            <p:ph type="subTitle" idx="13"/>
          </p:nvPr>
        </p:nvSpPr>
        <p:spPr>
          <a:xfrm>
            <a:off x="724640" y="3608903"/>
            <a:ext cx="2350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endParaRPr/>
          </a:p>
        </p:txBody>
      </p:sp>
      <p:sp>
        <p:nvSpPr>
          <p:cNvPr id="530" name="Google Shape;530;p24"/>
          <p:cNvSpPr txBox="1">
            <a:spLocks noGrp="1"/>
          </p:cNvSpPr>
          <p:nvPr>
            <p:ph type="subTitle" idx="14"/>
          </p:nvPr>
        </p:nvSpPr>
        <p:spPr>
          <a:xfrm>
            <a:off x="3396904" y="3608903"/>
            <a:ext cx="2350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endParaRPr/>
          </a:p>
        </p:txBody>
      </p:sp>
      <p:sp>
        <p:nvSpPr>
          <p:cNvPr id="531" name="Google Shape;531;p24"/>
          <p:cNvSpPr txBox="1">
            <a:spLocks noGrp="1"/>
          </p:cNvSpPr>
          <p:nvPr>
            <p:ph type="subTitle" idx="15"/>
          </p:nvPr>
        </p:nvSpPr>
        <p:spPr>
          <a:xfrm>
            <a:off x="6069165" y="3608903"/>
            <a:ext cx="2350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endParaRPr/>
          </a:p>
        </p:txBody>
      </p:sp>
      <p:grpSp>
        <p:nvGrpSpPr>
          <p:cNvPr id="532" name="Google Shape;532;p24"/>
          <p:cNvGrpSpPr/>
          <p:nvPr/>
        </p:nvGrpSpPr>
        <p:grpSpPr>
          <a:xfrm>
            <a:off x="-1764035" y="-2478031"/>
            <a:ext cx="10908034" cy="9340057"/>
            <a:chOff x="-1764035" y="-2478031"/>
            <a:chExt cx="10908034" cy="9340057"/>
          </a:xfrm>
        </p:grpSpPr>
        <p:sp>
          <p:nvSpPr>
            <p:cNvPr id="533" name="Google Shape;533;p24"/>
            <p:cNvSpPr/>
            <p:nvPr/>
          </p:nvSpPr>
          <p:spPr>
            <a:xfrm rot="10800000" flipH="1">
              <a:off x="-1764035" y="-2478031"/>
              <a:ext cx="5115407" cy="3017539"/>
            </a:xfrm>
            <a:custGeom>
              <a:avLst/>
              <a:gdLst/>
              <a:ahLst/>
              <a:cxnLst/>
              <a:rect l="l" t="t" r="r" b="b"/>
              <a:pathLst>
                <a:path w="111617" h="65842" extrusionOk="0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24"/>
            <p:cNvSpPr/>
            <p:nvPr/>
          </p:nvSpPr>
          <p:spPr>
            <a:xfrm>
              <a:off x="-213475" y="4974994"/>
              <a:ext cx="9357474" cy="1887032"/>
            </a:xfrm>
            <a:custGeom>
              <a:avLst/>
              <a:gdLst/>
              <a:ahLst/>
              <a:cxnLst/>
              <a:rect l="l" t="t" r="r" b="b"/>
              <a:pathLst>
                <a:path w="130200" h="26774" extrusionOk="0">
                  <a:moveTo>
                    <a:pt x="102561" y="0"/>
                  </a:moveTo>
                  <a:lnTo>
                    <a:pt x="88194" y="14370"/>
                  </a:lnTo>
                  <a:lnTo>
                    <a:pt x="66817" y="14370"/>
                  </a:lnTo>
                  <a:lnTo>
                    <a:pt x="52542" y="95"/>
                  </a:lnTo>
                  <a:lnTo>
                    <a:pt x="1" y="95"/>
                  </a:lnTo>
                  <a:lnTo>
                    <a:pt x="1" y="26774"/>
                  </a:lnTo>
                  <a:lnTo>
                    <a:pt x="130200" y="26774"/>
                  </a:lnTo>
                  <a:lnTo>
                    <a:pt x="13020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5" name="Google Shape;535;p24"/>
          <p:cNvGrpSpPr/>
          <p:nvPr/>
        </p:nvGrpSpPr>
        <p:grpSpPr>
          <a:xfrm rot="10800000" flipH="1">
            <a:off x="8041939" y="144568"/>
            <a:ext cx="3894036" cy="692436"/>
            <a:chOff x="5477439" y="1590790"/>
            <a:chExt cx="3894036" cy="692436"/>
          </a:xfrm>
        </p:grpSpPr>
        <p:grpSp>
          <p:nvGrpSpPr>
            <p:cNvPr id="536" name="Google Shape;536;p24"/>
            <p:cNvGrpSpPr/>
            <p:nvPr/>
          </p:nvGrpSpPr>
          <p:grpSpPr>
            <a:xfrm flipH="1">
              <a:off x="5803750" y="2180862"/>
              <a:ext cx="3070084" cy="102364"/>
              <a:chOff x="1779150" y="2604263"/>
              <a:chExt cx="3811875" cy="127113"/>
            </a:xfrm>
          </p:grpSpPr>
          <p:sp>
            <p:nvSpPr>
              <p:cNvPr id="537" name="Google Shape;537;p24"/>
              <p:cNvSpPr/>
              <p:nvPr/>
            </p:nvSpPr>
            <p:spPr>
              <a:xfrm>
                <a:off x="1779150" y="2630450"/>
                <a:ext cx="3755175" cy="100925"/>
              </a:xfrm>
              <a:custGeom>
                <a:avLst/>
                <a:gdLst/>
                <a:ahLst/>
                <a:cxnLst/>
                <a:rect l="l" t="t" r="r" b="b"/>
                <a:pathLst>
                  <a:path w="150207" h="4037" extrusionOk="0">
                    <a:moveTo>
                      <a:pt x="0" y="4037"/>
                    </a:moveTo>
                    <a:lnTo>
                      <a:pt x="83176" y="4037"/>
                    </a:lnTo>
                    <a:lnTo>
                      <a:pt x="87213" y="0"/>
                    </a:lnTo>
                    <a:lnTo>
                      <a:pt x="150207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538" name="Google Shape;538;p24"/>
              <p:cNvSpPr/>
              <p:nvPr/>
            </p:nvSpPr>
            <p:spPr>
              <a:xfrm>
                <a:off x="5534325" y="2604263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39" name="Google Shape;539;p24"/>
            <p:cNvGrpSpPr/>
            <p:nvPr/>
          </p:nvGrpSpPr>
          <p:grpSpPr>
            <a:xfrm flipH="1">
              <a:off x="5898325" y="1789205"/>
              <a:ext cx="1567047" cy="45661"/>
              <a:chOff x="1754675" y="2566652"/>
              <a:chExt cx="1945675" cy="56700"/>
            </a:xfrm>
          </p:grpSpPr>
          <p:cxnSp>
            <p:nvCxnSpPr>
              <p:cNvPr id="540" name="Google Shape;540;p24"/>
              <p:cNvCxnSpPr/>
              <p:nvPr/>
            </p:nvCxnSpPr>
            <p:spPr>
              <a:xfrm>
                <a:off x="1754675" y="2595002"/>
                <a:ext cx="1896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541" name="Google Shape;541;p24"/>
              <p:cNvSpPr/>
              <p:nvPr/>
            </p:nvSpPr>
            <p:spPr>
              <a:xfrm>
                <a:off x="3643650" y="2566652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42" name="Google Shape;542;p24"/>
            <p:cNvGrpSpPr/>
            <p:nvPr/>
          </p:nvGrpSpPr>
          <p:grpSpPr>
            <a:xfrm flipH="1">
              <a:off x="5477439" y="1987637"/>
              <a:ext cx="1561280" cy="136187"/>
              <a:chOff x="1754675" y="2824000"/>
              <a:chExt cx="4728285" cy="412439"/>
            </a:xfrm>
          </p:grpSpPr>
          <p:sp>
            <p:nvSpPr>
              <p:cNvPr id="543" name="Google Shape;543;p24"/>
              <p:cNvSpPr/>
              <p:nvPr/>
            </p:nvSpPr>
            <p:spPr>
              <a:xfrm>
                <a:off x="1754675" y="2824000"/>
                <a:ext cx="4593868" cy="355100"/>
              </a:xfrm>
              <a:custGeom>
                <a:avLst/>
                <a:gdLst/>
                <a:ahLst/>
                <a:cxnLst/>
                <a:rect l="l" t="t" r="r" b="b"/>
                <a:pathLst>
                  <a:path w="77550" h="5994" extrusionOk="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544" name="Google Shape;544;p24"/>
              <p:cNvSpPr/>
              <p:nvPr/>
            </p:nvSpPr>
            <p:spPr>
              <a:xfrm>
                <a:off x="6348560" y="3102039"/>
                <a:ext cx="134400" cy="1344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45" name="Google Shape;545;p24"/>
            <p:cNvGrpSpPr/>
            <p:nvPr/>
          </p:nvGrpSpPr>
          <p:grpSpPr>
            <a:xfrm flipH="1">
              <a:off x="6361172" y="1590790"/>
              <a:ext cx="3010303" cy="45661"/>
              <a:chOff x="631564" y="2679979"/>
              <a:chExt cx="3737650" cy="56700"/>
            </a:xfrm>
          </p:grpSpPr>
          <p:cxnSp>
            <p:nvCxnSpPr>
              <p:cNvPr id="546" name="Google Shape;546;p24"/>
              <p:cNvCxnSpPr/>
              <p:nvPr/>
            </p:nvCxnSpPr>
            <p:spPr>
              <a:xfrm>
                <a:off x="631564" y="2708329"/>
                <a:ext cx="3687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547" name="Google Shape;547;p24"/>
              <p:cNvSpPr/>
              <p:nvPr/>
            </p:nvSpPr>
            <p:spPr>
              <a:xfrm>
                <a:off x="4312514" y="2679979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48" name="Google Shape;548;p24"/>
          <p:cNvSpPr/>
          <p:nvPr/>
        </p:nvSpPr>
        <p:spPr>
          <a:xfrm rot="10800000">
            <a:off x="-876276" y="4876491"/>
            <a:ext cx="1418251" cy="267006"/>
          </a:xfrm>
          <a:custGeom>
            <a:avLst/>
            <a:gdLst/>
            <a:ahLst/>
            <a:cxnLst/>
            <a:rect l="l" t="t" r="r" b="b"/>
            <a:pathLst>
              <a:path w="22325" h="4203" extrusionOk="0">
                <a:moveTo>
                  <a:pt x="0" y="0"/>
                </a:moveTo>
                <a:lnTo>
                  <a:pt x="4191" y="4191"/>
                </a:lnTo>
                <a:lnTo>
                  <a:pt x="22325" y="4202"/>
                </a:lnTo>
                <a:lnTo>
                  <a:pt x="181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49" name="Google Shape;549;p24"/>
          <p:cNvGrpSpPr/>
          <p:nvPr/>
        </p:nvGrpSpPr>
        <p:grpSpPr>
          <a:xfrm>
            <a:off x="-1205775" y="-700418"/>
            <a:ext cx="11406422" cy="6958608"/>
            <a:chOff x="-1205775" y="-700418"/>
            <a:chExt cx="11406422" cy="6958608"/>
          </a:xfrm>
        </p:grpSpPr>
        <p:sp>
          <p:nvSpPr>
            <p:cNvPr id="550" name="Google Shape;550;p24"/>
            <p:cNvSpPr/>
            <p:nvPr/>
          </p:nvSpPr>
          <p:spPr>
            <a:xfrm rot="10800000">
              <a:off x="-1205775" y="-700418"/>
              <a:ext cx="2805272" cy="1537408"/>
            </a:xfrm>
            <a:custGeom>
              <a:avLst/>
              <a:gdLst/>
              <a:ahLst/>
              <a:cxnLst/>
              <a:rect l="l" t="t" r="r" b="b"/>
              <a:pathLst>
                <a:path w="87610" h="48014" extrusionOk="0">
                  <a:moveTo>
                    <a:pt x="41297" y="0"/>
                  </a:moveTo>
                  <a:lnTo>
                    <a:pt x="9329" y="31926"/>
                  </a:lnTo>
                  <a:lnTo>
                    <a:pt x="0" y="31926"/>
                  </a:lnTo>
                  <a:lnTo>
                    <a:pt x="0" y="48014"/>
                  </a:lnTo>
                  <a:lnTo>
                    <a:pt x="87610" y="48014"/>
                  </a:lnTo>
                  <a:lnTo>
                    <a:pt x="876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24"/>
            <p:cNvSpPr/>
            <p:nvPr/>
          </p:nvSpPr>
          <p:spPr>
            <a:xfrm>
              <a:off x="7395375" y="4720782"/>
              <a:ext cx="2805272" cy="1537408"/>
            </a:xfrm>
            <a:custGeom>
              <a:avLst/>
              <a:gdLst/>
              <a:ahLst/>
              <a:cxnLst/>
              <a:rect l="l" t="t" r="r" b="b"/>
              <a:pathLst>
                <a:path w="87610" h="48014" extrusionOk="0">
                  <a:moveTo>
                    <a:pt x="41297" y="0"/>
                  </a:moveTo>
                  <a:lnTo>
                    <a:pt x="9329" y="31926"/>
                  </a:lnTo>
                  <a:lnTo>
                    <a:pt x="0" y="31926"/>
                  </a:lnTo>
                  <a:lnTo>
                    <a:pt x="0" y="48014"/>
                  </a:lnTo>
                  <a:lnTo>
                    <a:pt x="87610" y="48014"/>
                  </a:lnTo>
                  <a:lnTo>
                    <a:pt x="876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1" name="Google Shape;711;p31"/>
          <p:cNvGrpSpPr/>
          <p:nvPr/>
        </p:nvGrpSpPr>
        <p:grpSpPr>
          <a:xfrm rot="10800000">
            <a:off x="-1889528" y="158865"/>
            <a:ext cx="3010303" cy="380635"/>
            <a:chOff x="5446772" y="1743190"/>
            <a:chExt cx="3010303" cy="380635"/>
          </a:xfrm>
        </p:grpSpPr>
        <p:grpSp>
          <p:nvGrpSpPr>
            <p:cNvPr id="712" name="Google Shape;712;p31"/>
            <p:cNvGrpSpPr/>
            <p:nvPr/>
          </p:nvGrpSpPr>
          <p:grpSpPr>
            <a:xfrm flipH="1">
              <a:off x="5898325" y="1865405"/>
              <a:ext cx="1567047" cy="45661"/>
              <a:chOff x="1754675" y="2661275"/>
              <a:chExt cx="1945675" cy="56700"/>
            </a:xfrm>
          </p:grpSpPr>
          <p:cxnSp>
            <p:nvCxnSpPr>
              <p:cNvPr id="713" name="Google Shape;713;p31"/>
              <p:cNvCxnSpPr/>
              <p:nvPr/>
            </p:nvCxnSpPr>
            <p:spPr>
              <a:xfrm>
                <a:off x="1754675" y="2689625"/>
                <a:ext cx="1896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714" name="Google Shape;714;p31"/>
              <p:cNvSpPr/>
              <p:nvPr/>
            </p:nvSpPr>
            <p:spPr>
              <a:xfrm>
                <a:off x="3643650" y="2661275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15" name="Google Shape;715;p31"/>
            <p:cNvGrpSpPr/>
            <p:nvPr/>
          </p:nvGrpSpPr>
          <p:grpSpPr>
            <a:xfrm flipH="1">
              <a:off x="5477439" y="1987637"/>
              <a:ext cx="1561280" cy="136187"/>
              <a:chOff x="1754675" y="2824000"/>
              <a:chExt cx="4728285" cy="412439"/>
            </a:xfrm>
          </p:grpSpPr>
          <p:sp>
            <p:nvSpPr>
              <p:cNvPr id="716" name="Google Shape;716;p31"/>
              <p:cNvSpPr/>
              <p:nvPr/>
            </p:nvSpPr>
            <p:spPr>
              <a:xfrm>
                <a:off x="1754675" y="2824000"/>
                <a:ext cx="4593868" cy="355100"/>
              </a:xfrm>
              <a:custGeom>
                <a:avLst/>
                <a:gdLst/>
                <a:ahLst/>
                <a:cxnLst/>
                <a:rect l="l" t="t" r="r" b="b"/>
                <a:pathLst>
                  <a:path w="77550" h="5994" extrusionOk="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717" name="Google Shape;717;p31"/>
              <p:cNvSpPr/>
              <p:nvPr/>
            </p:nvSpPr>
            <p:spPr>
              <a:xfrm>
                <a:off x="6348560" y="3102039"/>
                <a:ext cx="134400" cy="1344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18" name="Google Shape;718;p31"/>
            <p:cNvGrpSpPr/>
            <p:nvPr/>
          </p:nvGrpSpPr>
          <p:grpSpPr>
            <a:xfrm flipH="1">
              <a:off x="5446772" y="1743190"/>
              <a:ext cx="3010303" cy="45661"/>
              <a:chOff x="1766900" y="2869225"/>
              <a:chExt cx="3737650" cy="56700"/>
            </a:xfrm>
          </p:grpSpPr>
          <p:cxnSp>
            <p:nvCxnSpPr>
              <p:cNvPr id="719" name="Google Shape;719;p31"/>
              <p:cNvCxnSpPr/>
              <p:nvPr/>
            </p:nvCxnSpPr>
            <p:spPr>
              <a:xfrm>
                <a:off x="1766900" y="2897575"/>
                <a:ext cx="3687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720" name="Google Shape;720;p31"/>
              <p:cNvSpPr/>
              <p:nvPr/>
            </p:nvSpPr>
            <p:spPr>
              <a:xfrm>
                <a:off x="5447850" y="2869225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21" name="Google Shape;721;p31"/>
          <p:cNvGrpSpPr/>
          <p:nvPr/>
        </p:nvGrpSpPr>
        <p:grpSpPr>
          <a:xfrm flipH="1">
            <a:off x="1347409" y="-265593"/>
            <a:ext cx="9294978" cy="6913322"/>
            <a:chOff x="-201828" y="-265593"/>
            <a:chExt cx="9294978" cy="6913322"/>
          </a:xfrm>
        </p:grpSpPr>
        <p:sp>
          <p:nvSpPr>
            <p:cNvPr id="722" name="Google Shape;722;p31"/>
            <p:cNvSpPr/>
            <p:nvPr/>
          </p:nvSpPr>
          <p:spPr>
            <a:xfrm>
              <a:off x="-201828" y="4736333"/>
              <a:ext cx="9294978" cy="1911396"/>
            </a:xfrm>
            <a:custGeom>
              <a:avLst/>
              <a:gdLst/>
              <a:ahLst/>
              <a:cxnLst/>
              <a:rect l="l" t="t" r="r" b="b"/>
              <a:pathLst>
                <a:path w="130200" h="26774" extrusionOk="0">
                  <a:moveTo>
                    <a:pt x="102561" y="0"/>
                  </a:moveTo>
                  <a:lnTo>
                    <a:pt x="88194" y="14370"/>
                  </a:lnTo>
                  <a:lnTo>
                    <a:pt x="66817" y="14370"/>
                  </a:lnTo>
                  <a:lnTo>
                    <a:pt x="52542" y="95"/>
                  </a:lnTo>
                  <a:lnTo>
                    <a:pt x="1" y="95"/>
                  </a:lnTo>
                  <a:lnTo>
                    <a:pt x="1" y="26774"/>
                  </a:lnTo>
                  <a:lnTo>
                    <a:pt x="130200" y="26774"/>
                  </a:lnTo>
                  <a:lnTo>
                    <a:pt x="13020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31"/>
            <p:cNvSpPr/>
            <p:nvPr/>
          </p:nvSpPr>
          <p:spPr>
            <a:xfrm rot="10800000" flipH="1">
              <a:off x="1175807" y="-265593"/>
              <a:ext cx="1539180" cy="805095"/>
            </a:xfrm>
            <a:custGeom>
              <a:avLst/>
              <a:gdLst/>
              <a:ahLst/>
              <a:cxnLst/>
              <a:rect l="l" t="t" r="r" b="b"/>
              <a:pathLst>
                <a:path w="64958" h="33981" extrusionOk="0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24" name="Google Shape;724;p31"/>
          <p:cNvSpPr/>
          <p:nvPr/>
        </p:nvSpPr>
        <p:spPr>
          <a:xfrm rot="10800000">
            <a:off x="794659" y="4876484"/>
            <a:ext cx="1418251" cy="267006"/>
          </a:xfrm>
          <a:custGeom>
            <a:avLst/>
            <a:gdLst/>
            <a:ahLst/>
            <a:cxnLst/>
            <a:rect l="l" t="t" r="r" b="b"/>
            <a:pathLst>
              <a:path w="22325" h="4203" extrusionOk="0">
                <a:moveTo>
                  <a:pt x="0" y="0"/>
                </a:moveTo>
                <a:lnTo>
                  <a:pt x="4191" y="4191"/>
                </a:lnTo>
                <a:lnTo>
                  <a:pt x="22325" y="4202"/>
                </a:lnTo>
                <a:lnTo>
                  <a:pt x="181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5" name="Google Shape;725;p31"/>
          <p:cNvSpPr/>
          <p:nvPr/>
        </p:nvSpPr>
        <p:spPr>
          <a:xfrm flipH="1">
            <a:off x="-561113" y="4230050"/>
            <a:ext cx="2805272" cy="1537408"/>
          </a:xfrm>
          <a:custGeom>
            <a:avLst/>
            <a:gdLst/>
            <a:ahLst/>
            <a:cxnLst/>
            <a:rect l="l" t="t" r="r" b="b"/>
            <a:pathLst>
              <a:path w="87610" h="48014" extrusionOk="0">
                <a:moveTo>
                  <a:pt x="41297" y="0"/>
                </a:moveTo>
                <a:lnTo>
                  <a:pt x="9329" y="31926"/>
                </a:lnTo>
                <a:lnTo>
                  <a:pt x="0" y="31926"/>
                </a:lnTo>
                <a:lnTo>
                  <a:pt x="0" y="48014"/>
                </a:lnTo>
                <a:lnTo>
                  <a:pt x="87610" y="48014"/>
                </a:lnTo>
                <a:lnTo>
                  <a:pt x="8761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7" name="Google Shape;727;p32"/>
          <p:cNvGrpSpPr/>
          <p:nvPr/>
        </p:nvGrpSpPr>
        <p:grpSpPr>
          <a:xfrm flipH="1">
            <a:off x="-2028096" y="-1770656"/>
            <a:ext cx="4007050" cy="2363739"/>
            <a:chOff x="6549401" y="-1824231"/>
            <a:chExt cx="4007050" cy="2363739"/>
          </a:xfrm>
        </p:grpSpPr>
        <p:sp>
          <p:nvSpPr>
            <p:cNvPr id="728" name="Google Shape;728;p32"/>
            <p:cNvSpPr/>
            <p:nvPr/>
          </p:nvSpPr>
          <p:spPr>
            <a:xfrm>
              <a:off x="7695191" y="307513"/>
              <a:ext cx="1232340" cy="231995"/>
            </a:xfrm>
            <a:custGeom>
              <a:avLst/>
              <a:gdLst/>
              <a:ahLst/>
              <a:cxnLst/>
              <a:rect l="l" t="t" r="r" b="b"/>
              <a:pathLst>
                <a:path w="22325" h="4203" extrusionOk="0">
                  <a:moveTo>
                    <a:pt x="0" y="0"/>
                  </a:moveTo>
                  <a:lnTo>
                    <a:pt x="4191" y="4191"/>
                  </a:lnTo>
                  <a:lnTo>
                    <a:pt x="22325" y="4202"/>
                  </a:lnTo>
                  <a:lnTo>
                    <a:pt x="181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32"/>
            <p:cNvSpPr/>
            <p:nvPr/>
          </p:nvSpPr>
          <p:spPr>
            <a:xfrm rot="10800000">
              <a:off x="6549401" y="-1824231"/>
              <a:ext cx="4007050" cy="2363728"/>
            </a:xfrm>
            <a:custGeom>
              <a:avLst/>
              <a:gdLst/>
              <a:ahLst/>
              <a:cxnLst/>
              <a:rect l="l" t="t" r="r" b="b"/>
              <a:pathLst>
                <a:path w="111617" h="65842" extrusionOk="0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0" name="Google Shape;730;p32"/>
          <p:cNvGrpSpPr/>
          <p:nvPr/>
        </p:nvGrpSpPr>
        <p:grpSpPr>
          <a:xfrm flipH="1">
            <a:off x="7391104" y="241540"/>
            <a:ext cx="3296400" cy="703085"/>
            <a:chOff x="-12" y="3628590"/>
            <a:chExt cx="3296400" cy="703085"/>
          </a:xfrm>
        </p:grpSpPr>
        <p:grpSp>
          <p:nvGrpSpPr>
            <p:cNvPr id="731" name="Google Shape;731;p32"/>
            <p:cNvGrpSpPr/>
            <p:nvPr/>
          </p:nvGrpSpPr>
          <p:grpSpPr>
            <a:xfrm>
              <a:off x="854867" y="3996692"/>
              <a:ext cx="1567047" cy="45661"/>
              <a:chOff x="1754675" y="2661275"/>
              <a:chExt cx="1945675" cy="56700"/>
            </a:xfrm>
          </p:grpSpPr>
          <p:cxnSp>
            <p:nvCxnSpPr>
              <p:cNvPr id="732" name="Google Shape;732;p32"/>
              <p:cNvCxnSpPr/>
              <p:nvPr/>
            </p:nvCxnSpPr>
            <p:spPr>
              <a:xfrm>
                <a:off x="1754675" y="2689625"/>
                <a:ext cx="1896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733" name="Google Shape;733;p32"/>
              <p:cNvSpPr/>
              <p:nvPr/>
            </p:nvSpPr>
            <p:spPr>
              <a:xfrm>
                <a:off x="3643650" y="2661275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34" name="Google Shape;734;p32"/>
            <p:cNvGrpSpPr/>
            <p:nvPr/>
          </p:nvGrpSpPr>
          <p:grpSpPr>
            <a:xfrm>
              <a:off x="518420" y="4195487"/>
              <a:ext cx="1561280" cy="136187"/>
              <a:chOff x="1754675" y="2824000"/>
              <a:chExt cx="4728285" cy="412439"/>
            </a:xfrm>
          </p:grpSpPr>
          <p:sp>
            <p:nvSpPr>
              <p:cNvPr id="735" name="Google Shape;735;p32"/>
              <p:cNvSpPr/>
              <p:nvPr/>
            </p:nvSpPr>
            <p:spPr>
              <a:xfrm>
                <a:off x="1754675" y="2824000"/>
                <a:ext cx="4593868" cy="355100"/>
              </a:xfrm>
              <a:custGeom>
                <a:avLst/>
                <a:gdLst/>
                <a:ahLst/>
                <a:cxnLst/>
                <a:rect l="l" t="t" r="r" b="b"/>
                <a:pathLst>
                  <a:path w="77550" h="5994" extrusionOk="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736" name="Google Shape;736;p32"/>
              <p:cNvSpPr/>
              <p:nvPr/>
            </p:nvSpPr>
            <p:spPr>
              <a:xfrm>
                <a:off x="6348560" y="3102039"/>
                <a:ext cx="134400" cy="1344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37" name="Google Shape;737;p32"/>
            <p:cNvGrpSpPr/>
            <p:nvPr/>
          </p:nvGrpSpPr>
          <p:grpSpPr>
            <a:xfrm>
              <a:off x="226304" y="3764887"/>
              <a:ext cx="3070084" cy="102364"/>
              <a:chOff x="1779150" y="2604263"/>
              <a:chExt cx="3811875" cy="127113"/>
            </a:xfrm>
          </p:grpSpPr>
          <p:sp>
            <p:nvSpPr>
              <p:cNvPr id="738" name="Google Shape;738;p32"/>
              <p:cNvSpPr/>
              <p:nvPr/>
            </p:nvSpPr>
            <p:spPr>
              <a:xfrm>
                <a:off x="1779150" y="2630450"/>
                <a:ext cx="3755175" cy="100925"/>
              </a:xfrm>
              <a:custGeom>
                <a:avLst/>
                <a:gdLst/>
                <a:ahLst/>
                <a:cxnLst/>
                <a:rect l="l" t="t" r="r" b="b"/>
                <a:pathLst>
                  <a:path w="150207" h="4037" extrusionOk="0">
                    <a:moveTo>
                      <a:pt x="0" y="4037"/>
                    </a:moveTo>
                    <a:lnTo>
                      <a:pt x="83176" y="4037"/>
                    </a:lnTo>
                    <a:lnTo>
                      <a:pt x="87213" y="0"/>
                    </a:lnTo>
                    <a:lnTo>
                      <a:pt x="150207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739" name="Google Shape;739;p32"/>
              <p:cNvSpPr/>
              <p:nvPr/>
            </p:nvSpPr>
            <p:spPr>
              <a:xfrm>
                <a:off x="5534325" y="2604263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40" name="Google Shape;740;p32"/>
            <p:cNvGrpSpPr/>
            <p:nvPr/>
          </p:nvGrpSpPr>
          <p:grpSpPr>
            <a:xfrm>
              <a:off x="-12" y="3628590"/>
              <a:ext cx="3010303" cy="45661"/>
              <a:chOff x="1766900" y="2869225"/>
              <a:chExt cx="3737650" cy="56700"/>
            </a:xfrm>
          </p:grpSpPr>
          <p:cxnSp>
            <p:nvCxnSpPr>
              <p:cNvPr id="741" name="Google Shape;741;p32"/>
              <p:cNvCxnSpPr/>
              <p:nvPr/>
            </p:nvCxnSpPr>
            <p:spPr>
              <a:xfrm>
                <a:off x="1766900" y="2897575"/>
                <a:ext cx="3687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742" name="Google Shape;742;p32"/>
              <p:cNvSpPr/>
              <p:nvPr/>
            </p:nvSpPr>
            <p:spPr>
              <a:xfrm>
                <a:off x="5447850" y="2869225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43" name="Google Shape;743;p32"/>
          <p:cNvGrpSpPr/>
          <p:nvPr/>
        </p:nvGrpSpPr>
        <p:grpSpPr>
          <a:xfrm flipH="1">
            <a:off x="-1341650" y="-685669"/>
            <a:ext cx="10751988" cy="7671703"/>
            <a:chOff x="-881984" y="-739244"/>
            <a:chExt cx="10751988" cy="7671703"/>
          </a:xfrm>
        </p:grpSpPr>
        <p:sp>
          <p:nvSpPr>
            <p:cNvPr id="744" name="Google Shape;744;p32"/>
            <p:cNvSpPr/>
            <p:nvPr/>
          </p:nvSpPr>
          <p:spPr>
            <a:xfrm flipH="1">
              <a:off x="5675437" y="4457952"/>
              <a:ext cx="4194567" cy="2474507"/>
            </a:xfrm>
            <a:custGeom>
              <a:avLst/>
              <a:gdLst/>
              <a:ahLst/>
              <a:cxnLst/>
              <a:rect l="l" t="t" r="r" b="b"/>
              <a:pathLst>
                <a:path w="111617" h="65842" extrusionOk="0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32"/>
            <p:cNvSpPr/>
            <p:nvPr/>
          </p:nvSpPr>
          <p:spPr>
            <a:xfrm rot="10800000" flipH="1">
              <a:off x="-881984" y="-739244"/>
              <a:ext cx="1959133" cy="1024867"/>
            </a:xfrm>
            <a:custGeom>
              <a:avLst/>
              <a:gdLst/>
              <a:ahLst/>
              <a:cxnLst/>
              <a:rect l="l" t="t" r="r" b="b"/>
              <a:pathLst>
                <a:path w="64958" h="33981" extrusionOk="0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6" name="Google Shape;746;p32"/>
          <p:cNvSpPr/>
          <p:nvPr/>
        </p:nvSpPr>
        <p:spPr>
          <a:xfrm flipH="1">
            <a:off x="-417877" y="511088"/>
            <a:ext cx="1232340" cy="231995"/>
          </a:xfrm>
          <a:custGeom>
            <a:avLst/>
            <a:gdLst/>
            <a:ahLst/>
            <a:cxnLst/>
            <a:rect l="l" t="t" r="r" b="b"/>
            <a:pathLst>
              <a:path w="22325" h="4203" extrusionOk="0">
                <a:moveTo>
                  <a:pt x="0" y="0"/>
                </a:moveTo>
                <a:lnTo>
                  <a:pt x="4191" y="4191"/>
                </a:lnTo>
                <a:lnTo>
                  <a:pt x="22325" y="4202"/>
                </a:lnTo>
                <a:lnTo>
                  <a:pt x="181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7" name="Google Shape;747;p32"/>
          <p:cNvSpPr/>
          <p:nvPr/>
        </p:nvSpPr>
        <p:spPr>
          <a:xfrm rot="10800000" flipH="1">
            <a:off x="-621671" y="-1770656"/>
            <a:ext cx="4007050" cy="2363728"/>
          </a:xfrm>
          <a:custGeom>
            <a:avLst/>
            <a:gdLst/>
            <a:ahLst/>
            <a:cxnLst/>
            <a:rect l="l" t="t" r="r" b="b"/>
            <a:pathLst>
              <a:path w="111617" h="65842" extrusionOk="0">
                <a:moveTo>
                  <a:pt x="0" y="0"/>
                </a:moveTo>
                <a:lnTo>
                  <a:pt x="0" y="65842"/>
                </a:lnTo>
                <a:lnTo>
                  <a:pt x="111616" y="65842"/>
                </a:lnTo>
                <a:lnTo>
                  <a:pt x="111616" y="17621"/>
                </a:lnTo>
                <a:lnTo>
                  <a:pt x="97436" y="17621"/>
                </a:lnTo>
                <a:lnTo>
                  <a:pt x="85702" y="6053"/>
                </a:lnTo>
                <a:lnTo>
                  <a:pt x="52864" y="6053"/>
                </a:lnTo>
                <a:lnTo>
                  <a:pt x="4681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oogle Shape;31;p3"/>
          <p:cNvGrpSpPr/>
          <p:nvPr/>
        </p:nvGrpSpPr>
        <p:grpSpPr>
          <a:xfrm>
            <a:off x="-642935" y="-1483293"/>
            <a:ext cx="10417533" cy="7928897"/>
            <a:chOff x="-642935" y="-1483293"/>
            <a:chExt cx="10417533" cy="7928897"/>
          </a:xfrm>
        </p:grpSpPr>
        <p:sp>
          <p:nvSpPr>
            <p:cNvPr id="32" name="Google Shape;32;p3"/>
            <p:cNvSpPr/>
            <p:nvPr/>
          </p:nvSpPr>
          <p:spPr>
            <a:xfrm rot="10800000">
              <a:off x="-642935" y="-1483293"/>
              <a:ext cx="9294978" cy="1911396"/>
            </a:xfrm>
            <a:custGeom>
              <a:avLst/>
              <a:gdLst/>
              <a:ahLst/>
              <a:cxnLst/>
              <a:rect l="l" t="t" r="r" b="b"/>
              <a:pathLst>
                <a:path w="130200" h="26774" extrusionOk="0">
                  <a:moveTo>
                    <a:pt x="102561" y="0"/>
                  </a:moveTo>
                  <a:lnTo>
                    <a:pt x="88194" y="14370"/>
                  </a:lnTo>
                  <a:lnTo>
                    <a:pt x="66817" y="14370"/>
                  </a:lnTo>
                  <a:lnTo>
                    <a:pt x="52542" y="95"/>
                  </a:lnTo>
                  <a:lnTo>
                    <a:pt x="1" y="95"/>
                  </a:lnTo>
                  <a:lnTo>
                    <a:pt x="1" y="26774"/>
                  </a:lnTo>
                  <a:lnTo>
                    <a:pt x="130200" y="26774"/>
                  </a:lnTo>
                  <a:lnTo>
                    <a:pt x="13020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6254199" y="4604003"/>
              <a:ext cx="3520399" cy="1841600"/>
            </a:xfrm>
            <a:custGeom>
              <a:avLst/>
              <a:gdLst/>
              <a:ahLst/>
              <a:cxnLst/>
              <a:rect l="l" t="t" r="r" b="b"/>
              <a:pathLst>
                <a:path w="64958" h="33981" extrusionOk="0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" name="Google Shape;34;p3"/>
          <p:cNvGrpSpPr/>
          <p:nvPr/>
        </p:nvGrpSpPr>
        <p:grpSpPr>
          <a:xfrm>
            <a:off x="-732996" y="7"/>
            <a:ext cx="7266640" cy="5159850"/>
            <a:chOff x="-732996" y="7"/>
            <a:chExt cx="7266640" cy="5159850"/>
          </a:xfrm>
        </p:grpSpPr>
        <p:sp>
          <p:nvSpPr>
            <p:cNvPr id="35" name="Google Shape;35;p3"/>
            <p:cNvSpPr/>
            <p:nvPr/>
          </p:nvSpPr>
          <p:spPr>
            <a:xfrm rot="10800000">
              <a:off x="4161656" y="4976326"/>
              <a:ext cx="1006784" cy="183531"/>
            </a:xfrm>
            <a:custGeom>
              <a:avLst/>
              <a:gdLst/>
              <a:ahLst/>
              <a:cxnLst/>
              <a:rect l="l" t="t" r="r" b="b"/>
              <a:pathLst>
                <a:path w="15848" h="2889" extrusionOk="0">
                  <a:moveTo>
                    <a:pt x="0" y="0"/>
                  </a:moveTo>
                  <a:lnTo>
                    <a:pt x="2889" y="2889"/>
                  </a:lnTo>
                  <a:lnTo>
                    <a:pt x="15847" y="2889"/>
                  </a:lnTo>
                  <a:lnTo>
                    <a:pt x="129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10800000">
              <a:off x="5115392" y="7"/>
              <a:ext cx="1418251" cy="267006"/>
            </a:xfrm>
            <a:custGeom>
              <a:avLst/>
              <a:gdLst/>
              <a:ahLst/>
              <a:cxnLst/>
              <a:rect l="l" t="t" r="r" b="b"/>
              <a:pathLst>
                <a:path w="22325" h="4203" extrusionOk="0">
                  <a:moveTo>
                    <a:pt x="0" y="0"/>
                  </a:moveTo>
                  <a:lnTo>
                    <a:pt x="4191" y="4191"/>
                  </a:lnTo>
                  <a:lnTo>
                    <a:pt x="22325" y="4202"/>
                  </a:lnTo>
                  <a:lnTo>
                    <a:pt x="181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-732996" y="4324988"/>
              <a:ext cx="1821969" cy="184293"/>
            </a:xfrm>
            <a:custGeom>
              <a:avLst/>
              <a:gdLst/>
              <a:ahLst/>
              <a:cxnLst/>
              <a:rect l="l" t="t" r="r" b="b"/>
              <a:pathLst>
                <a:path w="28680" h="2901" extrusionOk="0">
                  <a:moveTo>
                    <a:pt x="28679" y="1"/>
                  </a:moveTo>
                  <a:lnTo>
                    <a:pt x="2737" y="162"/>
                  </a:lnTo>
                  <a:lnTo>
                    <a:pt x="1" y="2900"/>
                  </a:lnTo>
                  <a:lnTo>
                    <a:pt x="28679" y="2751"/>
                  </a:lnTo>
                  <a:lnTo>
                    <a:pt x="2867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" name="Google Shape;38;p3"/>
          <p:cNvSpPr txBox="1">
            <a:spLocks noGrp="1"/>
          </p:cNvSpPr>
          <p:nvPr>
            <p:ph type="title"/>
          </p:nvPr>
        </p:nvSpPr>
        <p:spPr>
          <a:xfrm>
            <a:off x="2085025" y="1564950"/>
            <a:ext cx="4158300" cy="151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4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9" name="Google Shape;39;p3"/>
          <p:cNvSpPr txBox="1">
            <a:spLocks noGrp="1"/>
          </p:cNvSpPr>
          <p:nvPr>
            <p:ph type="title" idx="2" hasCustomPrompt="1"/>
          </p:nvPr>
        </p:nvSpPr>
        <p:spPr>
          <a:xfrm>
            <a:off x="1050075" y="1564950"/>
            <a:ext cx="969000" cy="1511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sz="4100"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sz="6000" b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sz="6000" b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sz="6000" b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sz="6000" b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sz="6000" b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sz="6000" b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sz="6000" b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sz="6000" b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t>xx%</a:t>
            </a:r>
          </a:p>
        </p:txBody>
      </p:sp>
      <p:grpSp>
        <p:nvGrpSpPr>
          <p:cNvPr id="40" name="Google Shape;40;p3"/>
          <p:cNvGrpSpPr/>
          <p:nvPr/>
        </p:nvGrpSpPr>
        <p:grpSpPr>
          <a:xfrm>
            <a:off x="-10" y="-2237114"/>
            <a:ext cx="9822707" cy="9720614"/>
            <a:chOff x="-10" y="-2237114"/>
            <a:chExt cx="9822707" cy="9720614"/>
          </a:xfrm>
        </p:grpSpPr>
        <p:sp>
          <p:nvSpPr>
            <p:cNvPr id="41" name="Google Shape;41;p3"/>
            <p:cNvSpPr/>
            <p:nvPr/>
          </p:nvSpPr>
          <p:spPr>
            <a:xfrm rot="10800000">
              <a:off x="4707290" y="-2237114"/>
              <a:ext cx="5115407" cy="3017539"/>
            </a:xfrm>
            <a:custGeom>
              <a:avLst/>
              <a:gdLst/>
              <a:ahLst/>
              <a:cxnLst/>
              <a:rect l="l" t="t" r="r" b="b"/>
              <a:pathLst>
                <a:path w="111617" h="65842" extrusionOk="0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-10" y="4465961"/>
              <a:ext cx="5115407" cy="3017539"/>
            </a:xfrm>
            <a:custGeom>
              <a:avLst/>
              <a:gdLst/>
              <a:ahLst/>
              <a:cxnLst/>
              <a:rect l="l" t="t" r="r" b="b"/>
              <a:pathLst>
                <a:path w="111617" h="65842" extrusionOk="0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 flipH="1">
            <a:off x="-1344315" y="539496"/>
            <a:ext cx="3074607" cy="453954"/>
            <a:chOff x="5478797" y="847321"/>
            <a:chExt cx="3074607" cy="453954"/>
          </a:xfrm>
        </p:grpSpPr>
        <p:grpSp>
          <p:nvGrpSpPr>
            <p:cNvPr id="44" name="Google Shape;44;p3"/>
            <p:cNvGrpSpPr/>
            <p:nvPr/>
          </p:nvGrpSpPr>
          <p:grpSpPr>
            <a:xfrm flipH="1">
              <a:off x="5675409" y="922405"/>
              <a:ext cx="2877996" cy="223763"/>
              <a:chOff x="1687059" y="2012316"/>
              <a:chExt cx="3573375" cy="277863"/>
            </a:xfrm>
          </p:grpSpPr>
          <p:sp>
            <p:nvSpPr>
              <p:cNvPr id="45" name="Google Shape;45;p3"/>
              <p:cNvSpPr/>
              <p:nvPr/>
            </p:nvSpPr>
            <p:spPr>
              <a:xfrm>
                <a:off x="1687059" y="2012316"/>
                <a:ext cx="3516675" cy="253825"/>
              </a:xfrm>
              <a:custGeom>
                <a:avLst/>
                <a:gdLst/>
                <a:ahLst/>
                <a:cxnLst/>
                <a:rect l="l" t="t" r="r" b="b"/>
                <a:pathLst>
                  <a:path w="140667" h="10153" extrusionOk="0">
                    <a:moveTo>
                      <a:pt x="0" y="0"/>
                    </a:moveTo>
                    <a:lnTo>
                      <a:pt x="67520" y="0"/>
                    </a:lnTo>
                    <a:lnTo>
                      <a:pt x="77673" y="10153"/>
                    </a:lnTo>
                    <a:lnTo>
                      <a:pt x="140667" y="10153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6" name="Google Shape;46;p3"/>
              <p:cNvSpPr/>
              <p:nvPr/>
            </p:nvSpPr>
            <p:spPr>
              <a:xfrm>
                <a:off x="5203734" y="2233479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7" name="Google Shape;47;p3"/>
            <p:cNvGrpSpPr/>
            <p:nvPr/>
          </p:nvGrpSpPr>
          <p:grpSpPr>
            <a:xfrm flipH="1">
              <a:off x="5478797" y="1255615"/>
              <a:ext cx="3010303" cy="45661"/>
              <a:chOff x="1766900" y="2869225"/>
              <a:chExt cx="3737650" cy="56700"/>
            </a:xfrm>
          </p:grpSpPr>
          <p:cxnSp>
            <p:nvCxnSpPr>
              <p:cNvPr id="48" name="Google Shape;48;p3"/>
              <p:cNvCxnSpPr/>
              <p:nvPr/>
            </p:nvCxnSpPr>
            <p:spPr>
              <a:xfrm>
                <a:off x="1766900" y="2897575"/>
                <a:ext cx="3687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49" name="Google Shape;49;p3"/>
              <p:cNvSpPr/>
              <p:nvPr/>
            </p:nvSpPr>
            <p:spPr>
              <a:xfrm>
                <a:off x="5447850" y="2869225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0" name="Google Shape;50;p3"/>
            <p:cNvGrpSpPr/>
            <p:nvPr/>
          </p:nvGrpSpPr>
          <p:grpSpPr>
            <a:xfrm flipH="1">
              <a:off x="6072799" y="847321"/>
              <a:ext cx="2430997" cy="185534"/>
              <a:chOff x="1748547" y="1392116"/>
              <a:chExt cx="5911958" cy="451312"/>
            </a:xfrm>
          </p:grpSpPr>
          <p:sp>
            <p:nvSpPr>
              <p:cNvPr id="51" name="Google Shape;51;p3"/>
              <p:cNvSpPr/>
              <p:nvPr/>
            </p:nvSpPr>
            <p:spPr>
              <a:xfrm>
                <a:off x="7542305" y="1725228"/>
                <a:ext cx="118200" cy="1182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52;p3"/>
              <p:cNvSpPr/>
              <p:nvPr/>
            </p:nvSpPr>
            <p:spPr>
              <a:xfrm>
                <a:off x="1748547" y="1392116"/>
                <a:ext cx="5793758" cy="395567"/>
              </a:xfrm>
              <a:custGeom>
                <a:avLst/>
                <a:gdLst/>
                <a:ahLst/>
                <a:cxnLst/>
                <a:rect l="l" t="t" r="r" b="b"/>
                <a:pathLst>
                  <a:path w="111066" h="7583" extrusionOk="0">
                    <a:moveTo>
                      <a:pt x="0" y="0"/>
                    </a:moveTo>
                    <a:lnTo>
                      <a:pt x="79263" y="0"/>
                    </a:lnTo>
                    <a:lnTo>
                      <a:pt x="86847" y="7583"/>
                    </a:lnTo>
                    <a:lnTo>
                      <a:pt x="111066" y="7583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7"/>
          <p:cNvSpPr txBox="1">
            <a:spLocks noGrp="1"/>
          </p:cNvSpPr>
          <p:nvPr>
            <p:ph type="subTitle" idx="1"/>
          </p:nvPr>
        </p:nvSpPr>
        <p:spPr>
          <a:xfrm>
            <a:off x="1039274" y="1747188"/>
            <a:ext cx="3057000" cy="229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115" name="Google Shape;115;p7"/>
          <p:cNvSpPr>
            <a:spLocks noGrp="1"/>
          </p:cNvSpPr>
          <p:nvPr>
            <p:ph type="pic" idx="2"/>
          </p:nvPr>
        </p:nvSpPr>
        <p:spPr>
          <a:xfrm>
            <a:off x="4393774" y="1379588"/>
            <a:ext cx="3903300" cy="3033600"/>
          </a:xfrm>
          <a:prstGeom prst="rect">
            <a:avLst/>
          </a:prstGeom>
          <a:noFill/>
          <a:ln>
            <a:noFill/>
          </a:ln>
        </p:spPr>
      </p:sp>
      <p:sp>
        <p:nvSpPr>
          <p:cNvPr id="116" name="Google Shape;116;p7"/>
          <p:cNvSpPr/>
          <p:nvPr/>
        </p:nvSpPr>
        <p:spPr>
          <a:xfrm>
            <a:off x="-1098862" y="4604011"/>
            <a:ext cx="5115407" cy="3017539"/>
          </a:xfrm>
          <a:custGeom>
            <a:avLst/>
            <a:gdLst/>
            <a:ahLst/>
            <a:cxnLst/>
            <a:rect l="l" t="t" r="r" b="b"/>
            <a:pathLst>
              <a:path w="111617" h="65842" extrusionOk="0">
                <a:moveTo>
                  <a:pt x="0" y="0"/>
                </a:moveTo>
                <a:lnTo>
                  <a:pt x="0" y="65842"/>
                </a:lnTo>
                <a:lnTo>
                  <a:pt x="111616" y="65842"/>
                </a:lnTo>
                <a:lnTo>
                  <a:pt x="111616" y="17621"/>
                </a:lnTo>
                <a:lnTo>
                  <a:pt x="97436" y="17621"/>
                </a:lnTo>
                <a:lnTo>
                  <a:pt x="85702" y="6053"/>
                </a:lnTo>
                <a:lnTo>
                  <a:pt x="52864" y="6053"/>
                </a:lnTo>
                <a:lnTo>
                  <a:pt x="46811" y="0"/>
                </a:lnTo>
                <a:close/>
              </a:path>
            </a:pathLst>
          </a:custGeom>
          <a:solidFill>
            <a:srgbClr val="000000">
              <a:alpha val="87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7"/>
          <p:cNvSpPr/>
          <p:nvPr/>
        </p:nvSpPr>
        <p:spPr>
          <a:xfrm rot="10800000" flipH="1">
            <a:off x="-1594613" y="-603810"/>
            <a:ext cx="3247250" cy="1698710"/>
          </a:xfrm>
          <a:custGeom>
            <a:avLst/>
            <a:gdLst/>
            <a:ahLst/>
            <a:cxnLst/>
            <a:rect l="l" t="t" r="r" b="b"/>
            <a:pathLst>
              <a:path w="64958" h="33981" extrusionOk="0">
                <a:moveTo>
                  <a:pt x="1" y="0"/>
                </a:moveTo>
                <a:lnTo>
                  <a:pt x="1" y="33831"/>
                </a:lnTo>
                <a:lnTo>
                  <a:pt x="64957" y="33980"/>
                </a:lnTo>
                <a:lnTo>
                  <a:pt x="64957" y="33980"/>
                </a:lnTo>
                <a:lnTo>
                  <a:pt x="30991" y="0"/>
                </a:lnTo>
                <a:close/>
              </a:path>
            </a:pathLst>
          </a:custGeom>
          <a:solidFill>
            <a:srgbClr val="000000">
              <a:alpha val="137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8" name="Google Shape;118;p7"/>
          <p:cNvGrpSpPr/>
          <p:nvPr/>
        </p:nvGrpSpPr>
        <p:grpSpPr>
          <a:xfrm>
            <a:off x="645846" y="7"/>
            <a:ext cx="7230373" cy="5143500"/>
            <a:chOff x="645846" y="7"/>
            <a:chExt cx="7230373" cy="5143500"/>
          </a:xfrm>
        </p:grpSpPr>
        <p:sp>
          <p:nvSpPr>
            <p:cNvPr id="119" name="Google Shape;119;p7"/>
            <p:cNvSpPr/>
            <p:nvPr/>
          </p:nvSpPr>
          <p:spPr>
            <a:xfrm rot="10800000">
              <a:off x="6457967" y="7"/>
              <a:ext cx="1418251" cy="267006"/>
            </a:xfrm>
            <a:custGeom>
              <a:avLst/>
              <a:gdLst/>
              <a:ahLst/>
              <a:cxnLst/>
              <a:rect l="l" t="t" r="r" b="b"/>
              <a:pathLst>
                <a:path w="22325" h="4203" extrusionOk="0">
                  <a:moveTo>
                    <a:pt x="0" y="0"/>
                  </a:moveTo>
                  <a:lnTo>
                    <a:pt x="4191" y="4191"/>
                  </a:lnTo>
                  <a:lnTo>
                    <a:pt x="22325" y="4202"/>
                  </a:lnTo>
                  <a:lnTo>
                    <a:pt x="181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7"/>
            <p:cNvSpPr/>
            <p:nvPr/>
          </p:nvSpPr>
          <p:spPr>
            <a:xfrm rot="10800000">
              <a:off x="645846" y="4959976"/>
              <a:ext cx="1006784" cy="183531"/>
            </a:xfrm>
            <a:custGeom>
              <a:avLst/>
              <a:gdLst/>
              <a:ahLst/>
              <a:cxnLst/>
              <a:rect l="l" t="t" r="r" b="b"/>
              <a:pathLst>
                <a:path w="15848" h="2889" extrusionOk="0">
                  <a:moveTo>
                    <a:pt x="0" y="0"/>
                  </a:moveTo>
                  <a:lnTo>
                    <a:pt x="2889" y="2889"/>
                  </a:lnTo>
                  <a:lnTo>
                    <a:pt x="15847" y="2889"/>
                  </a:lnTo>
                  <a:lnTo>
                    <a:pt x="129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" name="Google Shape;121;p7"/>
          <p:cNvGrpSpPr/>
          <p:nvPr/>
        </p:nvGrpSpPr>
        <p:grpSpPr>
          <a:xfrm>
            <a:off x="-1510053" y="314652"/>
            <a:ext cx="3296400" cy="703085"/>
            <a:chOff x="-12" y="3628590"/>
            <a:chExt cx="3296400" cy="703085"/>
          </a:xfrm>
        </p:grpSpPr>
        <p:grpSp>
          <p:nvGrpSpPr>
            <p:cNvPr id="122" name="Google Shape;122;p7"/>
            <p:cNvGrpSpPr/>
            <p:nvPr/>
          </p:nvGrpSpPr>
          <p:grpSpPr>
            <a:xfrm>
              <a:off x="854867" y="3996692"/>
              <a:ext cx="1567047" cy="45661"/>
              <a:chOff x="1754675" y="2661275"/>
              <a:chExt cx="1945675" cy="56700"/>
            </a:xfrm>
          </p:grpSpPr>
          <p:cxnSp>
            <p:nvCxnSpPr>
              <p:cNvPr id="123" name="Google Shape;123;p7"/>
              <p:cNvCxnSpPr/>
              <p:nvPr/>
            </p:nvCxnSpPr>
            <p:spPr>
              <a:xfrm>
                <a:off x="1754675" y="2689625"/>
                <a:ext cx="1896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24" name="Google Shape;124;p7"/>
              <p:cNvSpPr/>
              <p:nvPr/>
            </p:nvSpPr>
            <p:spPr>
              <a:xfrm>
                <a:off x="3643650" y="2661275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5" name="Google Shape;125;p7"/>
            <p:cNvGrpSpPr/>
            <p:nvPr/>
          </p:nvGrpSpPr>
          <p:grpSpPr>
            <a:xfrm>
              <a:off x="518420" y="4195487"/>
              <a:ext cx="1561280" cy="136187"/>
              <a:chOff x="1754675" y="2824000"/>
              <a:chExt cx="4728285" cy="412439"/>
            </a:xfrm>
          </p:grpSpPr>
          <p:sp>
            <p:nvSpPr>
              <p:cNvPr id="126" name="Google Shape;126;p7"/>
              <p:cNvSpPr/>
              <p:nvPr/>
            </p:nvSpPr>
            <p:spPr>
              <a:xfrm>
                <a:off x="1754675" y="2824000"/>
                <a:ext cx="4593868" cy="355100"/>
              </a:xfrm>
              <a:custGeom>
                <a:avLst/>
                <a:gdLst/>
                <a:ahLst/>
                <a:cxnLst/>
                <a:rect l="l" t="t" r="r" b="b"/>
                <a:pathLst>
                  <a:path w="77550" h="5994" extrusionOk="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27" name="Google Shape;127;p7"/>
              <p:cNvSpPr/>
              <p:nvPr/>
            </p:nvSpPr>
            <p:spPr>
              <a:xfrm>
                <a:off x="6348560" y="3102039"/>
                <a:ext cx="134400" cy="1344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8" name="Google Shape;128;p7"/>
            <p:cNvGrpSpPr/>
            <p:nvPr/>
          </p:nvGrpSpPr>
          <p:grpSpPr>
            <a:xfrm>
              <a:off x="226304" y="3764887"/>
              <a:ext cx="3070084" cy="102364"/>
              <a:chOff x="1779150" y="2604263"/>
              <a:chExt cx="3811875" cy="127113"/>
            </a:xfrm>
          </p:grpSpPr>
          <p:sp>
            <p:nvSpPr>
              <p:cNvPr id="129" name="Google Shape;129;p7"/>
              <p:cNvSpPr/>
              <p:nvPr/>
            </p:nvSpPr>
            <p:spPr>
              <a:xfrm>
                <a:off x="1779150" y="2630450"/>
                <a:ext cx="3755175" cy="100925"/>
              </a:xfrm>
              <a:custGeom>
                <a:avLst/>
                <a:gdLst/>
                <a:ahLst/>
                <a:cxnLst/>
                <a:rect l="l" t="t" r="r" b="b"/>
                <a:pathLst>
                  <a:path w="150207" h="4037" extrusionOk="0">
                    <a:moveTo>
                      <a:pt x="0" y="4037"/>
                    </a:moveTo>
                    <a:lnTo>
                      <a:pt x="83176" y="4037"/>
                    </a:lnTo>
                    <a:lnTo>
                      <a:pt x="87213" y="0"/>
                    </a:lnTo>
                    <a:lnTo>
                      <a:pt x="150207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30" name="Google Shape;130;p7"/>
              <p:cNvSpPr/>
              <p:nvPr/>
            </p:nvSpPr>
            <p:spPr>
              <a:xfrm>
                <a:off x="5534325" y="2604263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1" name="Google Shape;131;p7"/>
            <p:cNvGrpSpPr/>
            <p:nvPr/>
          </p:nvGrpSpPr>
          <p:grpSpPr>
            <a:xfrm>
              <a:off x="-12" y="3628590"/>
              <a:ext cx="3010303" cy="45661"/>
              <a:chOff x="1766900" y="2869225"/>
              <a:chExt cx="3737650" cy="56700"/>
            </a:xfrm>
          </p:grpSpPr>
          <p:cxnSp>
            <p:nvCxnSpPr>
              <p:cNvPr id="132" name="Google Shape;132;p7"/>
              <p:cNvCxnSpPr/>
              <p:nvPr/>
            </p:nvCxnSpPr>
            <p:spPr>
              <a:xfrm>
                <a:off x="1766900" y="2897575"/>
                <a:ext cx="3687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33" name="Google Shape;133;p7"/>
              <p:cNvSpPr/>
              <p:nvPr/>
            </p:nvSpPr>
            <p:spPr>
              <a:xfrm>
                <a:off x="5447850" y="2869225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34" name="Google Shape;134;p7"/>
          <p:cNvGrpSpPr/>
          <p:nvPr/>
        </p:nvGrpSpPr>
        <p:grpSpPr>
          <a:xfrm>
            <a:off x="-1510039" y="-1589006"/>
            <a:ext cx="11920665" cy="7774731"/>
            <a:chOff x="-1510039" y="-1589006"/>
            <a:chExt cx="11920665" cy="7774731"/>
          </a:xfrm>
        </p:grpSpPr>
        <p:sp>
          <p:nvSpPr>
            <p:cNvPr id="135" name="Google Shape;135;p7"/>
            <p:cNvSpPr/>
            <p:nvPr/>
          </p:nvSpPr>
          <p:spPr>
            <a:xfrm rot="10800000">
              <a:off x="6802328" y="-1589006"/>
              <a:ext cx="3608299" cy="2128507"/>
            </a:xfrm>
            <a:custGeom>
              <a:avLst/>
              <a:gdLst/>
              <a:ahLst/>
              <a:cxnLst/>
              <a:rect l="l" t="t" r="r" b="b"/>
              <a:pathLst>
                <a:path w="111617" h="65842" extrusionOk="0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7"/>
            <p:cNvSpPr/>
            <p:nvPr/>
          </p:nvSpPr>
          <p:spPr>
            <a:xfrm>
              <a:off x="-1510039" y="4316600"/>
              <a:ext cx="3573015" cy="1869125"/>
            </a:xfrm>
            <a:custGeom>
              <a:avLst/>
              <a:gdLst/>
              <a:ahLst/>
              <a:cxnLst/>
              <a:rect l="l" t="t" r="r" b="b"/>
              <a:pathLst>
                <a:path w="64958" h="33981" extrusionOk="0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8" name="Google Shape;138;p8"/>
          <p:cNvGrpSpPr/>
          <p:nvPr/>
        </p:nvGrpSpPr>
        <p:grpSpPr>
          <a:xfrm>
            <a:off x="-10" y="-1009617"/>
            <a:ext cx="9640083" cy="7443072"/>
            <a:chOff x="-10" y="-1009617"/>
            <a:chExt cx="9640083" cy="7443072"/>
          </a:xfrm>
        </p:grpSpPr>
        <p:sp>
          <p:nvSpPr>
            <p:cNvPr id="139" name="Google Shape;139;p8"/>
            <p:cNvSpPr/>
            <p:nvPr/>
          </p:nvSpPr>
          <p:spPr>
            <a:xfrm rot="10800000">
              <a:off x="6119674" y="-1009617"/>
              <a:ext cx="3520399" cy="1841600"/>
            </a:xfrm>
            <a:custGeom>
              <a:avLst/>
              <a:gdLst/>
              <a:ahLst/>
              <a:cxnLst/>
              <a:rect l="l" t="t" r="r" b="b"/>
              <a:pathLst>
                <a:path w="64958" h="33981" extrusionOk="0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8"/>
            <p:cNvSpPr/>
            <p:nvPr/>
          </p:nvSpPr>
          <p:spPr>
            <a:xfrm rot="10800000" flipH="1">
              <a:off x="0" y="-82735"/>
              <a:ext cx="2227897" cy="1165463"/>
            </a:xfrm>
            <a:custGeom>
              <a:avLst/>
              <a:gdLst/>
              <a:ahLst/>
              <a:cxnLst/>
              <a:rect l="l" t="t" r="r" b="b"/>
              <a:pathLst>
                <a:path w="64958" h="33981" extrusionOk="0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8"/>
            <p:cNvSpPr/>
            <p:nvPr/>
          </p:nvSpPr>
          <p:spPr>
            <a:xfrm flipH="1">
              <a:off x="-10" y="4522059"/>
              <a:ext cx="9294978" cy="1911396"/>
            </a:xfrm>
            <a:custGeom>
              <a:avLst/>
              <a:gdLst/>
              <a:ahLst/>
              <a:cxnLst/>
              <a:rect l="l" t="t" r="r" b="b"/>
              <a:pathLst>
                <a:path w="130200" h="26774" extrusionOk="0">
                  <a:moveTo>
                    <a:pt x="102561" y="0"/>
                  </a:moveTo>
                  <a:lnTo>
                    <a:pt x="88194" y="14370"/>
                  </a:lnTo>
                  <a:lnTo>
                    <a:pt x="66817" y="14370"/>
                  </a:lnTo>
                  <a:lnTo>
                    <a:pt x="52542" y="95"/>
                  </a:lnTo>
                  <a:lnTo>
                    <a:pt x="1" y="95"/>
                  </a:lnTo>
                  <a:lnTo>
                    <a:pt x="1" y="26774"/>
                  </a:lnTo>
                  <a:lnTo>
                    <a:pt x="130200" y="26774"/>
                  </a:lnTo>
                  <a:lnTo>
                    <a:pt x="13020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2" name="Google Shape;142;p8"/>
          <p:cNvGrpSpPr/>
          <p:nvPr/>
        </p:nvGrpSpPr>
        <p:grpSpPr>
          <a:xfrm>
            <a:off x="2503206" y="5"/>
            <a:ext cx="7007334" cy="4699016"/>
            <a:chOff x="2503206" y="5"/>
            <a:chExt cx="7007334" cy="4699016"/>
          </a:xfrm>
        </p:grpSpPr>
        <p:grpSp>
          <p:nvGrpSpPr>
            <p:cNvPr id="143" name="Google Shape;143;p8"/>
            <p:cNvGrpSpPr/>
            <p:nvPr/>
          </p:nvGrpSpPr>
          <p:grpSpPr>
            <a:xfrm>
              <a:off x="2503206" y="5"/>
              <a:ext cx="5597879" cy="4699016"/>
              <a:chOff x="2503206" y="5"/>
              <a:chExt cx="5597879" cy="4699016"/>
            </a:xfrm>
          </p:grpSpPr>
          <p:sp>
            <p:nvSpPr>
              <p:cNvPr id="144" name="Google Shape;144;p8"/>
              <p:cNvSpPr/>
              <p:nvPr/>
            </p:nvSpPr>
            <p:spPr>
              <a:xfrm flipH="1">
                <a:off x="2503206" y="5"/>
                <a:ext cx="1006784" cy="183531"/>
              </a:xfrm>
              <a:custGeom>
                <a:avLst/>
                <a:gdLst/>
                <a:ahLst/>
                <a:cxnLst/>
                <a:rect l="l" t="t" r="r" b="b"/>
                <a:pathLst>
                  <a:path w="15848" h="2889" extrusionOk="0">
                    <a:moveTo>
                      <a:pt x="0" y="0"/>
                    </a:moveTo>
                    <a:lnTo>
                      <a:pt x="2889" y="2889"/>
                    </a:lnTo>
                    <a:lnTo>
                      <a:pt x="15847" y="2889"/>
                    </a:lnTo>
                    <a:lnTo>
                      <a:pt x="1295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8"/>
              <p:cNvSpPr/>
              <p:nvPr/>
            </p:nvSpPr>
            <p:spPr>
              <a:xfrm flipH="1">
                <a:off x="6868745" y="4467026"/>
                <a:ext cx="1232340" cy="231995"/>
              </a:xfrm>
              <a:custGeom>
                <a:avLst/>
                <a:gdLst/>
                <a:ahLst/>
                <a:cxnLst/>
                <a:rect l="l" t="t" r="r" b="b"/>
                <a:pathLst>
                  <a:path w="22325" h="4203" extrusionOk="0">
                    <a:moveTo>
                      <a:pt x="0" y="0"/>
                    </a:moveTo>
                    <a:lnTo>
                      <a:pt x="4191" y="4191"/>
                    </a:lnTo>
                    <a:lnTo>
                      <a:pt x="22325" y="4202"/>
                    </a:lnTo>
                    <a:lnTo>
                      <a:pt x="1813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" name="Google Shape;146;p8"/>
            <p:cNvGrpSpPr/>
            <p:nvPr/>
          </p:nvGrpSpPr>
          <p:grpSpPr>
            <a:xfrm>
              <a:off x="7937781" y="5"/>
              <a:ext cx="1572759" cy="183531"/>
              <a:chOff x="7937781" y="5"/>
              <a:chExt cx="1572759" cy="183531"/>
            </a:xfrm>
          </p:grpSpPr>
          <p:sp>
            <p:nvSpPr>
              <p:cNvPr id="147" name="Google Shape;147;p8"/>
              <p:cNvSpPr/>
              <p:nvPr/>
            </p:nvSpPr>
            <p:spPr>
              <a:xfrm>
                <a:off x="8503756" y="5"/>
                <a:ext cx="1006784" cy="183531"/>
              </a:xfrm>
              <a:custGeom>
                <a:avLst/>
                <a:gdLst/>
                <a:ahLst/>
                <a:cxnLst/>
                <a:rect l="l" t="t" r="r" b="b"/>
                <a:pathLst>
                  <a:path w="15848" h="2889" extrusionOk="0">
                    <a:moveTo>
                      <a:pt x="0" y="0"/>
                    </a:moveTo>
                    <a:lnTo>
                      <a:pt x="2889" y="2889"/>
                    </a:lnTo>
                    <a:lnTo>
                      <a:pt x="15847" y="2889"/>
                    </a:lnTo>
                    <a:lnTo>
                      <a:pt x="1295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148;p8"/>
              <p:cNvSpPr/>
              <p:nvPr/>
            </p:nvSpPr>
            <p:spPr>
              <a:xfrm>
                <a:off x="7937781" y="5"/>
                <a:ext cx="1006784" cy="183531"/>
              </a:xfrm>
              <a:custGeom>
                <a:avLst/>
                <a:gdLst/>
                <a:ahLst/>
                <a:cxnLst/>
                <a:rect l="l" t="t" r="r" b="b"/>
                <a:pathLst>
                  <a:path w="15848" h="2889" extrusionOk="0">
                    <a:moveTo>
                      <a:pt x="0" y="0"/>
                    </a:moveTo>
                    <a:lnTo>
                      <a:pt x="2889" y="2889"/>
                    </a:lnTo>
                    <a:lnTo>
                      <a:pt x="15847" y="2889"/>
                    </a:lnTo>
                    <a:lnTo>
                      <a:pt x="1295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49" name="Google Shape;149;p8"/>
          <p:cNvGrpSpPr/>
          <p:nvPr/>
        </p:nvGrpSpPr>
        <p:grpSpPr>
          <a:xfrm>
            <a:off x="-1320285" y="-2292139"/>
            <a:ext cx="12455532" cy="9684964"/>
            <a:chOff x="-1320285" y="-2292139"/>
            <a:chExt cx="12455532" cy="9684964"/>
          </a:xfrm>
        </p:grpSpPr>
        <p:sp>
          <p:nvSpPr>
            <p:cNvPr id="150" name="Google Shape;150;p8"/>
            <p:cNvSpPr/>
            <p:nvPr/>
          </p:nvSpPr>
          <p:spPr>
            <a:xfrm flipH="1">
              <a:off x="6019840" y="4375286"/>
              <a:ext cx="5115407" cy="3017539"/>
            </a:xfrm>
            <a:custGeom>
              <a:avLst/>
              <a:gdLst/>
              <a:ahLst/>
              <a:cxnLst/>
              <a:rect l="l" t="t" r="r" b="b"/>
              <a:pathLst>
                <a:path w="111617" h="65842" extrusionOk="0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8"/>
            <p:cNvSpPr/>
            <p:nvPr/>
          </p:nvSpPr>
          <p:spPr>
            <a:xfrm rot="10800000" flipH="1">
              <a:off x="-1320285" y="-2292139"/>
              <a:ext cx="5115407" cy="3017539"/>
            </a:xfrm>
            <a:custGeom>
              <a:avLst/>
              <a:gdLst/>
              <a:ahLst/>
              <a:cxnLst/>
              <a:rect l="l" t="t" r="r" b="b"/>
              <a:pathLst>
                <a:path w="111617" h="65842" extrusionOk="0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8"/>
            <p:cNvSpPr/>
            <p:nvPr/>
          </p:nvSpPr>
          <p:spPr>
            <a:xfrm>
              <a:off x="-432453" y="4992033"/>
              <a:ext cx="3520400" cy="2076657"/>
            </a:xfrm>
            <a:custGeom>
              <a:avLst/>
              <a:gdLst/>
              <a:ahLst/>
              <a:cxnLst/>
              <a:rect l="l" t="t" r="r" b="b"/>
              <a:pathLst>
                <a:path w="111617" h="65842" extrusionOk="0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3" name="Google Shape;153;p8"/>
          <p:cNvSpPr txBox="1">
            <a:spLocks noGrp="1"/>
          </p:cNvSpPr>
          <p:nvPr>
            <p:ph type="title"/>
          </p:nvPr>
        </p:nvSpPr>
        <p:spPr>
          <a:xfrm>
            <a:off x="1768550" y="1636650"/>
            <a:ext cx="5607000" cy="187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154" name="Google Shape;154;p8"/>
          <p:cNvGrpSpPr/>
          <p:nvPr/>
        </p:nvGrpSpPr>
        <p:grpSpPr>
          <a:xfrm>
            <a:off x="-1892403" y="831971"/>
            <a:ext cx="12928869" cy="3635055"/>
            <a:chOff x="-1892403" y="831971"/>
            <a:chExt cx="12928869" cy="3635055"/>
          </a:xfrm>
        </p:grpSpPr>
        <p:grpSp>
          <p:nvGrpSpPr>
            <p:cNvPr id="155" name="Google Shape;155;p8"/>
            <p:cNvGrpSpPr/>
            <p:nvPr/>
          </p:nvGrpSpPr>
          <p:grpSpPr>
            <a:xfrm flipH="1">
              <a:off x="7436679" y="831971"/>
              <a:ext cx="3599787" cy="1044104"/>
              <a:chOff x="-1431671" y="656496"/>
              <a:chExt cx="3599787" cy="1044104"/>
            </a:xfrm>
          </p:grpSpPr>
          <p:grpSp>
            <p:nvGrpSpPr>
              <p:cNvPr id="156" name="Google Shape;156;p8"/>
              <p:cNvGrpSpPr/>
              <p:nvPr/>
            </p:nvGrpSpPr>
            <p:grpSpPr>
              <a:xfrm>
                <a:off x="-368508" y="1432892"/>
                <a:ext cx="1567047" cy="45661"/>
                <a:chOff x="1754675" y="2661275"/>
                <a:chExt cx="1945675" cy="56700"/>
              </a:xfrm>
            </p:grpSpPr>
            <p:cxnSp>
              <p:nvCxnSpPr>
                <p:cNvPr id="157" name="Google Shape;157;p8"/>
                <p:cNvCxnSpPr/>
                <p:nvPr/>
              </p:nvCxnSpPr>
              <p:spPr>
                <a:xfrm>
                  <a:off x="1754675" y="2689625"/>
                  <a:ext cx="1896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sp>
              <p:nvSpPr>
                <p:cNvPr id="158" name="Google Shape;158;p8"/>
                <p:cNvSpPr/>
                <p:nvPr/>
              </p:nvSpPr>
              <p:spPr>
                <a:xfrm>
                  <a:off x="3643650" y="2661275"/>
                  <a:ext cx="56700" cy="567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59" name="Google Shape;159;p8"/>
              <p:cNvGrpSpPr/>
              <p:nvPr/>
            </p:nvGrpSpPr>
            <p:grpSpPr>
              <a:xfrm>
                <a:off x="-766480" y="1564412"/>
                <a:ext cx="1561280" cy="136187"/>
                <a:chOff x="1754675" y="2824000"/>
                <a:chExt cx="4728285" cy="412439"/>
              </a:xfrm>
            </p:grpSpPr>
            <p:sp>
              <p:nvSpPr>
                <p:cNvPr id="160" name="Google Shape;160;p8"/>
                <p:cNvSpPr/>
                <p:nvPr/>
              </p:nvSpPr>
              <p:spPr>
                <a:xfrm>
                  <a:off x="1754675" y="2824000"/>
                  <a:ext cx="4593868" cy="35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550" h="5994" extrusionOk="0">
                      <a:moveTo>
                        <a:pt x="0" y="0"/>
                      </a:moveTo>
                      <a:lnTo>
                        <a:pt x="59202" y="0"/>
                      </a:lnTo>
                      <a:lnTo>
                        <a:pt x="65196" y="5994"/>
                      </a:lnTo>
                      <a:lnTo>
                        <a:pt x="77550" y="5994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161" name="Google Shape;161;p8"/>
                <p:cNvSpPr/>
                <p:nvPr/>
              </p:nvSpPr>
              <p:spPr>
                <a:xfrm>
                  <a:off x="6348560" y="3102039"/>
                  <a:ext cx="134400" cy="1344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62" name="Google Shape;162;p8"/>
              <p:cNvGrpSpPr/>
              <p:nvPr/>
            </p:nvGrpSpPr>
            <p:grpSpPr>
              <a:xfrm>
                <a:off x="-1431671" y="1201087"/>
                <a:ext cx="3070084" cy="102364"/>
                <a:chOff x="1779150" y="2604263"/>
                <a:chExt cx="3811875" cy="127113"/>
              </a:xfrm>
            </p:grpSpPr>
            <p:sp>
              <p:nvSpPr>
                <p:cNvPr id="163" name="Google Shape;163;p8"/>
                <p:cNvSpPr/>
                <p:nvPr/>
              </p:nvSpPr>
              <p:spPr>
                <a:xfrm>
                  <a:off x="1779150" y="2630450"/>
                  <a:ext cx="3755175" cy="10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207" h="4037" extrusionOk="0">
                      <a:moveTo>
                        <a:pt x="0" y="4037"/>
                      </a:moveTo>
                      <a:lnTo>
                        <a:pt x="83176" y="4037"/>
                      </a:lnTo>
                      <a:lnTo>
                        <a:pt x="87213" y="0"/>
                      </a:lnTo>
                      <a:lnTo>
                        <a:pt x="150207" y="0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164" name="Google Shape;164;p8"/>
                <p:cNvSpPr/>
                <p:nvPr/>
              </p:nvSpPr>
              <p:spPr>
                <a:xfrm>
                  <a:off x="5534325" y="2604263"/>
                  <a:ext cx="56700" cy="567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65" name="Google Shape;165;p8"/>
              <p:cNvGrpSpPr/>
              <p:nvPr/>
            </p:nvGrpSpPr>
            <p:grpSpPr>
              <a:xfrm>
                <a:off x="-856941" y="773805"/>
                <a:ext cx="2877996" cy="223763"/>
                <a:chOff x="1748550" y="2064750"/>
                <a:chExt cx="3573375" cy="277863"/>
              </a:xfrm>
            </p:grpSpPr>
            <p:sp>
              <p:nvSpPr>
                <p:cNvPr id="166" name="Google Shape;166;p8"/>
                <p:cNvSpPr/>
                <p:nvPr/>
              </p:nvSpPr>
              <p:spPr>
                <a:xfrm>
                  <a:off x="1748550" y="2064750"/>
                  <a:ext cx="3516675" cy="253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667" h="10153" extrusionOk="0">
                      <a:moveTo>
                        <a:pt x="0" y="0"/>
                      </a:moveTo>
                      <a:lnTo>
                        <a:pt x="67520" y="0"/>
                      </a:lnTo>
                      <a:lnTo>
                        <a:pt x="77673" y="10153"/>
                      </a:lnTo>
                      <a:lnTo>
                        <a:pt x="140667" y="10153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167" name="Google Shape;167;p8"/>
                <p:cNvSpPr/>
                <p:nvPr/>
              </p:nvSpPr>
              <p:spPr>
                <a:xfrm>
                  <a:off x="5265225" y="2285913"/>
                  <a:ext cx="56700" cy="567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68" name="Google Shape;168;p8"/>
              <p:cNvGrpSpPr/>
              <p:nvPr/>
            </p:nvGrpSpPr>
            <p:grpSpPr>
              <a:xfrm>
                <a:off x="-856882" y="656496"/>
                <a:ext cx="2430997" cy="185534"/>
                <a:chOff x="1748547" y="1392116"/>
                <a:chExt cx="5911958" cy="451312"/>
              </a:xfrm>
            </p:grpSpPr>
            <p:sp>
              <p:nvSpPr>
                <p:cNvPr id="169" name="Google Shape;169;p8"/>
                <p:cNvSpPr/>
                <p:nvPr/>
              </p:nvSpPr>
              <p:spPr>
                <a:xfrm>
                  <a:off x="1748547" y="1392116"/>
                  <a:ext cx="5793758" cy="3955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066" h="7583" extrusionOk="0">
                      <a:moveTo>
                        <a:pt x="0" y="0"/>
                      </a:moveTo>
                      <a:lnTo>
                        <a:pt x="79263" y="0"/>
                      </a:lnTo>
                      <a:lnTo>
                        <a:pt x="86847" y="7583"/>
                      </a:lnTo>
                      <a:lnTo>
                        <a:pt x="111066" y="7583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170" name="Google Shape;170;p8"/>
                <p:cNvSpPr/>
                <p:nvPr/>
              </p:nvSpPr>
              <p:spPr>
                <a:xfrm>
                  <a:off x="7542305" y="1725228"/>
                  <a:ext cx="118200" cy="1182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71" name="Google Shape;171;p8"/>
              <p:cNvGrpSpPr/>
              <p:nvPr/>
            </p:nvGrpSpPr>
            <p:grpSpPr>
              <a:xfrm>
                <a:off x="-842187" y="1064790"/>
                <a:ext cx="3010303" cy="45661"/>
                <a:chOff x="1766900" y="2869225"/>
                <a:chExt cx="3737650" cy="56700"/>
              </a:xfrm>
            </p:grpSpPr>
            <p:cxnSp>
              <p:nvCxnSpPr>
                <p:cNvPr id="172" name="Google Shape;172;p8"/>
                <p:cNvCxnSpPr/>
                <p:nvPr/>
              </p:nvCxnSpPr>
              <p:spPr>
                <a:xfrm>
                  <a:off x="1766900" y="2897575"/>
                  <a:ext cx="36879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sp>
              <p:nvSpPr>
                <p:cNvPr id="173" name="Google Shape;173;p8"/>
                <p:cNvSpPr/>
                <p:nvPr/>
              </p:nvSpPr>
              <p:spPr>
                <a:xfrm>
                  <a:off x="5447850" y="2869225"/>
                  <a:ext cx="56700" cy="567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74" name="Google Shape;174;p8"/>
            <p:cNvGrpSpPr/>
            <p:nvPr/>
          </p:nvGrpSpPr>
          <p:grpSpPr>
            <a:xfrm>
              <a:off x="-1892403" y="3926990"/>
              <a:ext cx="3427062" cy="540036"/>
              <a:chOff x="-1366378" y="3596340"/>
              <a:chExt cx="3427062" cy="540036"/>
            </a:xfrm>
          </p:grpSpPr>
          <p:grpSp>
            <p:nvGrpSpPr>
              <p:cNvPr id="175" name="Google Shape;175;p8"/>
              <p:cNvGrpSpPr/>
              <p:nvPr/>
            </p:nvGrpSpPr>
            <p:grpSpPr>
              <a:xfrm>
                <a:off x="-1366378" y="4034012"/>
                <a:ext cx="3070084" cy="102364"/>
                <a:chOff x="1779150" y="2604263"/>
                <a:chExt cx="3811875" cy="127113"/>
              </a:xfrm>
            </p:grpSpPr>
            <p:sp>
              <p:nvSpPr>
                <p:cNvPr id="176" name="Google Shape;176;p8"/>
                <p:cNvSpPr/>
                <p:nvPr/>
              </p:nvSpPr>
              <p:spPr>
                <a:xfrm>
                  <a:off x="1779150" y="2630450"/>
                  <a:ext cx="3755175" cy="10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207" h="4037" extrusionOk="0">
                      <a:moveTo>
                        <a:pt x="0" y="4037"/>
                      </a:moveTo>
                      <a:lnTo>
                        <a:pt x="83176" y="4037"/>
                      </a:lnTo>
                      <a:lnTo>
                        <a:pt x="87213" y="0"/>
                      </a:lnTo>
                      <a:lnTo>
                        <a:pt x="150207" y="0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177" name="Google Shape;177;p8"/>
                <p:cNvSpPr/>
                <p:nvPr/>
              </p:nvSpPr>
              <p:spPr>
                <a:xfrm>
                  <a:off x="5534325" y="2604263"/>
                  <a:ext cx="56700" cy="567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78" name="Google Shape;178;p8"/>
              <p:cNvGrpSpPr/>
              <p:nvPr/>
            </p:nvGrpSpPr>
            <p:grpSpPr>
              <a:xfrm flipH="1">
                <a:off x="-949619" y="3596340"/>
                <a:ext cx="3010303" cy="380635"/>
                <a:chOff x="5446772" y="1743190"/>
                <a:chExt cx="3010303" cy="380635"/>
              </a:xfrm>
            </p:grpSpPr>
            <p:grpSp>
              <p:nvGrpSpPr>
                <p:cNvPr id="179" name="Google Shape;179;p8"/>
                <p:cNvGrpSpPr/>
                <p:nvPr/>
              </p:nvGrpSpPr>
              <p:grpSpPr>
                <a:xfrm flipH="1">
                  <a:off x="5898325" y="1865405"/>
                  <a:ext cx="1567047" cy="45661"/>
                  <a:chOff x="1754675" y="2661275"/>
                  <a:chExt cx="1945675" cy="56700"/>
                </a:xfrm>
              </p:grpSpPr>
              <p:cxnSp>
                <p:nvCxnSpPr>
                  <p:cNvPr id="180" name="Google Shape;180;p8"/>
                  <p:cNvCxnSpPr/>
                  <p:nvPr/>
                </p:nvCxnSpPr>
                <p:spPr>
                  <a:xfrm>
                    <a:off x="1754675" y="2689625"/>
                    <a:ext cx="1896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sp>
                <p:nvSpPr>
                  <p:cNvPr id="181" name="Google Shape;181;p8"/>
                  <p:cNvSpPr/>
                  <p:nvPr/>
                </p:nvSpPr>
                <p:spPr>
                  <a:xfrm>
                    <a:off x="3643650" y="2661275"/>
                    <a:ext cx="56700" cy="56700"/>
                  </a:xfrm>
                  <a:prstGeom prst="ellipse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82" name="Google Shape;182;p8"/>
                <p:cNvGrpSpPr/>
                <p:nvPr/>
              </p:nvGrpSpPr>
              <p:grpSpPr>
                <a:xfrm flipH="1">
                  <a:off x="5477439" y="1987637"/>
                  <a:ext cx="1561280" cy="136187"/>
                  <a:chOff x="1754675" y="2824000"/>
                  <a:chExt cx="4728285" cy="412439"/>
                </a:xfrm>
              </p:grpSpPr>
              <p:sp>
                <p:nvSpPr>
                  <p:cNvPr id="183" name="Google Shape;183;p8"/>
                  <p:cNvSpPr/>
                  <p:nvPr/>
                </p:nvSpPr>
                <p:spPr>
                  <a:xfrm>
                    <a:off x="1754675" y="2824000"/>
                    <a:ext cx="4593868" cy="3551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7550" h="5994" extrusionOk="0">
                        <a:moveTo>
                          <a:pt x="0" y="0"/>
                        </a:moveTo>
                        <a:lnTo>
                          <a:pt x="59202" y="0"/>
                        </a:lnTo>
                        <a:lnTo>
                          <a:pt x="65196" y="5994"/>
                        </a:lnTo>
                        <a:lnTo>
                          <a:pt x="77550" y="5994"/>
                        </a:ln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  <p:sp>
                <p:nvSpPr>
                  <p:cNvPr id="184" name="Google Shape;184;p8"/>
                  <p:cNvSpPr/>
                  <p:nvPr/>
                </p:nvSpPr>
                <p:spPr>
                  <a:xfrm>
                    <a:off x="6348560" y="3102039"/>
                    <a:ext cx="134400" cy="134400"/>
                  </a:xfrm>
                  <a:prstGeom prst="ellipse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85" name="Google Shape;185;p8"/>
                <p:cNvGrpSpPr/>
                <p:nvPr/>
              </p:nvGrpSpPr>
              <p:grpSpPr>
                <a:xfrm flipH="1">
                  <a:off x="5446772" y="1743190"/>
                  <a:ext cx="3010303" cy="45661"/>
                  <a:chOff x="1766900" y="2869225"/>
                  <a:chExt cx="3737650" cy="56700"/>
                </a:xfrm>
              </p:grpSpPr>
              <p:cxnSp>
                <p:nvCxnSpPr>
                  <p:cNvPr id="186" name="Google Shape;186;p8"/>
                  <p:cNvCxnSpPr/>
                  <p:nvPr/>
                </p:nvCxnSpPr>
                <p:spPr>
                  <a:xfrm>
                    <a:off x="1766900" y="2897575"/>
                    <a:ext cx="36879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sp>
                <p:nvSpPr>
                  <p:cNvPr id="187" name="Google Shape;187;p8"/>
                  <p:cNvSpPr/>
                  <p:nvPr/>
                </p:nvSpPr>
                <p:spPr>
                  <a:xfrm>
                    <a:off x="5447850" y="2869225"/>
                    <a:ext cx="56700" cy="56700"/>
                  </a:xfrm>
                  <a:prstGeom prst="ellipse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9" name="Google Shape;189;p9"/>
          <p:cNvGrpSpPr/>
          <p:nvPr/>
        </p:nvGrpSpPr>
        <p:grpSpPr>
          <a:xfrm>
            <a:off x="-427509" y="-1247071"/>
            <a:ext cx="9750025" cy="7678774"/>
            <a:chOff x="-427509" y="-1247071"/>
            <a:chExt cx="9750025" cy="7678774"/>
          </a:xfrm>
        </p:grpSpPr>
        <p:sp>
          <p:nvSpPr>
            <p:cNvPr id="190" name="Google Shape;190;p9"/>
            <p:cNvSpPr/>
            <p:nvPr/>
          </p:nvSpPr>
          <p:spPr>
            <a:xfrm>
              <a:off x="-10" y="4520307"/>
              <a:ext cx="9294978" cy="1911396"/>
            </a:xfrm>
            <a:custGeom>
              <a:avLst/>
              <a:gdLst/>
              <a:ahLst/>
              <a:cxnLst/>
              <a:rect l="l" t="t" r="r" b="b"/>
              <a:pathLst>
                <a:path w="130200" h="26774" extrusionOk="0">
                  <a:moveTo>
                    <a:pt x="102561" y="0"/>
                  </a:moveTo>
                  <a:lnTo>
                    <a:pt x="88194" y="14370"/>
                  </a:lnTo>
                  <a:lnTo>
                    <a:pt x="66817" y="14370"/>
                  </a:lnTo>
                  <a:lnTo>
                    <a:pt x="52542" y="95"/>
                  </a:lnTo>
                  <a:lnTo>
                    <a:pt x="1" y="95"/>
                  </a:lnTo>
                  <a:lnTo>
                    <a:pt x="1" y="26774"/>
                  </a:lnTo>
                  <a:lnTo>
                    <a:pt x="130200" y="26774"/>
                  </a:lnTo>
                  <a:lnTo>
                    <a:pt x="13020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9"/>
            <p:cNvSpPr/>
            <p:nvPr/>
          </p:nvSpPr>
          <p:spPr>
            <a:xfrm rot="10800000">
              <a:off x="5802117" y="-1134709"/>
              <a:ext cx="3520399" cy="1841600"/>
            </a:xfrm>
            <a:custGeom>
              <a:avLst/>
              <a:gdLst/>
              <a:ahLst/>
              <a:cxnLst/>
              <a:rect l="l" t="t" r="r" b="b"/>
              <a:pathLst>
                <a:path w="64958" h="33981" extrusionOk="0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9"/>
            <p:cNvSpPr/>
            <p:nvPr/>
          </p:nvSpPr>
          <p:spPr>
            <a:xfrm rot="5400000">
              <a:off x="-1266908" y="-407672"/>
              <a:ext cx="3520399" cy="1841600"/>
            </a:xfrm>
            <a:custGeom>
              <a:avLst/>
              <a:gdLst/>
              <a:ahLst/>
              <a:cxnLst/>
              <a:rect l="l" t="t" r="r" b="b"/>
              <a:pathLst>
                <a:path w="64958" h="33981" extrusionOk="0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3" name="Google Shape;193;p9"/>
          <p:cNvSpPr txBox="1">
            <a:spLocks noGrp="1"/>
          </p:cNvSpPr>
          <p:nvPr>
            <p:ph type="title"/>
          </p:nvPr>
        </p:nvSpPr>
        <p:spPr>
          <a:xfrm>
            <a:off x="1481025" y="2102825"/>
            <a:ext cx="2954400" cy="94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94" name="Google Shape;194;p9"/>
          <p:cNvSpPr txBox="1">
            <a:spLocks noGrp="1"/>
          </p:cNvSpPr>
          <p:nvPr>
            <p:ph type="subTitle" idx="1"/>
          </p:nvPr>
        </p:nvSpPr>
        <p:spPr>
          <a:xfrm>
            <a:off x="4555250" y="2102825"/>
            <a:ext cx="3294000" cy="94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grpSp>
        <p:nvGrpSpPr>
          <p:cNvPr id="195" name="Google Shape;195;p9"/>
          <p:cNvGrpSpPr/>
          <p:nvPr/>
        </p:nvGrpSpPr>
        <p:grpSpPr>
          <a:xfrm>
            <a:off x="-427494" y="7"/>
            <a:ext cx="9851067" cy="5168274"/>
            <a:chOff x="-427494" y="7"/>
            <a:chExt cx="9851067" cy="5168274"/>
          </a:xfrm>
        </p:grpSpPr>
        <p:sp>
          <p:nvSpPr>
            <p:cNvPr id="196" name="Google Shape;196;p9"/>
            <p:cNvSpPr/>
            <p:nvPr/>
          </p:nvSpPr>
          <p:spPr>
            <a:xfrm rot="10800000">
              <a:off x="7647417" y="7"/>
              <a:ext cx="1418251" cy="267006"/>
            </a:xfrm>
            <a:custGeom>
              <a:avLst/>
              <a:gdLst/>
              <a:ahLst/>
              <a:cxnLst/>
              <a:rect l="l" t="t" r="r" b="b"/>
              <a:pathLst>
                <a:path w="22325" h="4203" extrusionOk="0">
                  <a:moveTo>
                    <a:pt x="0" y="0"/>
                  </a:moveTo>
                  <a:lnTo>
                    <a:pt x="4191" y="4191"/>
                  </a:lnTo>
                  <a:lnTo>
                    <a:pt x="22325" y="4202"/>
                  </a:lnTo>
                  <a:lnTo>
                    <a:pt x="181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9"/>
            <p:cNvSpPr/>
            <p:nvPr/>
          </p:nvSpPr>
          <p:spPr>
            <a:xfrm flipH="1">
              <a:off x="1920116" y="4983988"/>
              <a:ext cx="1821969" cy="184293"/>
            </a:xfrm>
            <a:custGeom>
              <a:avLst/>
              <a:gdLst/>
              <a:ahLst/>
              <a:cxnLst/>
              <a:rect l="l" t="t" r="r" b="b"/>
              <a:pathLst>
                <a:path w="28680" h="2901" extrusionOk="0">
                  <a:moveTo>
                    <a:pt x="28679" y="1"/>
                  </a:moveTo>
                  <a:lnTo>
                    <a:pt x="2737" y="162"/>
                  </a:lnTo>
                  <a:lnTo>
                    <a:pt x="1" y="2900"/>
                  </a:lnTo>
                  <a:lnTo>
                    <a:pt x="28679" y="2751"/>
                  </a:lnTo>
                  <a:lnTo>
                    <a:pt x="2867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9"/>
            <p:cNvSpPr/>
            <p:nvPr/>
          </p:nvSpPr>
          <p:spPr>
            <a:xfrm rot="10800000" flipH="1">
              <a:off x="-427494" y="809776"/>
              <a:ext cx="1006784" cy="183531"/>
            </a:xfrm>
            <a:custGeom>
              <a:avLst/>
              <a:gdLst/>
              <a:ahLst/>
              <a:cxnLst/>
              <a:rect l="l" t="t" r="r" b="b"/>
              <a:pathLst>
                <a:path w="15848" h="2889" extrusionOk="0">
                  <a:moveTo>
                    <a:pt x="0" y="0"/>
                  </a:moveTo>
                  <a:lnTo>
                    <a:pt x="2889" y="2889"/>
                  </a:lnTo>
                  <a:lnTo>
                    <a:pt x="15847" y="2889"/>
                  </a:lnTo>
                  <a:lnTo>
                    <a:pt x="129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9"/>
            <p:cNvSpPr/>
            <p:nvPr/>
          </p:nvSpPr>
          <p:spPr>
            <a:xfrm flipH="1">
              <a:off x="8005321" y="4336991"/>
              <a:ext cx="1418251" cy="267006"/>
            </a:xfrm>
            <a:custGeom>
              <a:avLst/>
              <a:gdLst/>
              <a:ahLst/>
              <a:cxnLst/>
              <a:rect l="l" t="t" r="r" b="b"/>
              <a:pathLst>
                <a:path w="22325" h="4203" extrusionOk="0">
                  <a:moveTo>
                    <a:pt x="0" y="0"/>
                  </a:moveTo>
                  <a:lnTo>
                    <a:pt x="4191" y="4191"/>
                  </a:lnTo>
                  <a:lnTo>
                    <a:pt x="22325" y="4202"/>
                  </a:lnTo>
                  <a:lnTo>
                    <a:pt x="181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0" name="Google Shape;200;p9"/>
          <p:cNvGrpSpPr/>
          <p:nvPr/>
        </p:nvGrpSpPr>
        <p:grpSpPr>
          <a:xfrm>
            <a:off x="-591414" y="-2175664"/>
            <a:ext cx="11258111" cy="9004879"/>
            <a:chOff x="-591414" y="-2175664"/>
            <a:chExt cx="11258111" cy="9004879"/>
          </a:xfrm>
        </p:grpSpPr>
        <p:grpSp>
          <p:nvGrpSpPr>
            <p:cNvPr id="201" name="Google Shape;201;p9"/>
            <p:cNvGrpSpPr/>
            <p:nvPr/>
          </p:nvGrpSpPr>
          <p:grpSpPr>
            <a:xfrm flipH="1">
              <a:off x="4314168" y="4744700"/>
              <a:ext cx="5712041" cy="2084515"/>
              <a:chOff x="0" y="4530625"/>
              <a:chExt cx="5712041" cy="2084515"/>
            </a:xfrm>
          </p:grpSpPr>
          <p:sp>
            <p:nvSpPr>
              <p:cNvPr id="202" name="Google Shape;202;p9"/>
              <p:cNvSpPr/>
              <p:nvPr/>
            </p:nvSpPr>
            <p:spPr>
              <a:xfrm>
                <a:off x="0" y="4530625"/>
                <a:ext cx="4495016" cy="2084515"/>
              </a:xfrm>
              <a:custGeom>
                <a:avLst/>
                <a:gdLst/>
                <a:ahLst/>
                <a:cxnLst/>
                <a:rect l="l" t="t" r="r" b="b"/>
                <a:pathLst>
                  <a:path w="101749" h="47185" extrusionOk="0">
                    <a:moveTo>
                      <a:pt x="0" y="1"/>
                    </a:moveTo>
                    <a:lnTo>
                      <a:pt x="0" y="47185"/>
                    </a:lnTo>
                    <a:lnTo>
                      <a:pt x="101748" y="47185"/>
                    </a:lnTo>
                    <a:lnTo>
                      <a:pt x="101748" y="31097"/>
                    </a:lnTo>
                    <a:lnTo>
                      <a:pt x="96897" y="31097"/>
                    </a:lnTo>
                    <a:lnTo>
                      <a:pt x="76166" y="10366"/>
                    </a:lnTo>
                    <a:lnTo>
                      <a:pt x="55269" y="10366"/>
                    </a:lnTo>
                    <a:lnTo>
                      <a:pt x="4490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" name="Google Shape;203;p9"/>
              <p:cNvSpPr/>
              <p:nvPr/>
            </p:nvSpPr>
            <p:spPr>
              <a:xfrm>
                <a:off x="1217025" y="4530625"/>
                <a:ext cx="4495016" cy="2084515"/>
              </a:xfrm>
              <a:custGeom>
                <a:avLst/>
                <a:gdLst/>
                <a:ahLst/>
                <a:cxnLst/>
                <a:rect l="l" t="t" r="r" b="b"/>
                <a:pathLst>
                  <a:path w="101749" h="47185" extrusionOk="0">
                    <a:moveTo>
                      <a:pt x="0" y="1"/>
                    </a:moveTo>
                    <a:lnTo>
                      <a:pt x="0" y="47185"/>
                    </a:lnTo>
                    <a:lnTo>
                      <a:pt x="101748" y="47185"/>
                    </a:lnTo>
                    <a:lnTo>
                      <a:pt x="101748" y="31097"/>
                    </a:lnTo>
                    <a:lnTo>
                      <a:pt x="96897" y="31097"/>
                    </a:lnTo>
                    <a:lnTo>
                      <a:pt x="76166" y="10366"/>
                    </a:lnTo>
                    <a:lnTo>
                      <a:pt x="55269" y="10366"/>
                    </a:lnTo>
                    <a:lnTo>
                      <a:pt x="4490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04" name="Google Shape;204;p9"/>
            <p:cNvSpPr/>
            <p:nvPr/>
          </p:nvSpPr>
          <p:spPr>
            <a:xfrm rot="10800000" flipH="1">
              <a:off x="7861425" y="-959400"/>
              <a:ext cx="2805272" cy="1537408"/>
            </a:xfrm>
            <a:custGeom>
              <a:avLst/>
              <a:gdLst/>
              <a:ahLst/>
              <a:cxnLst/>
              <a:rect l="l" t="t" r="r" b="b"/>
              <a:pathLst>
                <a:path w="87610" h="48014" extrusionOk="0">
                  <a:moveTo>
                    <a:pt x="41297" y="0"/>
                  </a:moveTo>
                  <a:lnTo>
                    <a:pt x="9329" y="31926"/>
                  </a:lnTo>
                  <a:lnTo>
                    <a:pt x="0" y="31926"/>
                  </a:lnTo>
                  <a:lnTo>
                    <a:pt x="0" y="48014"/>
                  </a:lnTo>
                  <a:lnTo>
                    <a:pt x="87610" y="48014"/>
                  </a:lnTo>
                  <a:lnTo>
                    <a:pt x="876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9"/>
            <p:cNvSpPr/>
            <p:nvPr/>
          </p:nvSpPr>
          <p:spPr>
            <a:xfrm rot="10800000" flipH="1">
              <a:off x="-591414" y="-2175664"/>
              <a:ext cx="5115407" cy="3017539"/>
            </a:xfrm>
            <a:custGeom>
              <a:avLst/>
              <a:gdLst/>
              <a:ahLst/>
              <a:cxnLst/>
              <a:rect l="l" t="t" r="r" b="b"/>
              <a:pathLst>
                <a:path w="111617" h="65842" extrusionOk="0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06" name="Google Shape;206;p9"/>
            <p:cNvGrpSpPr/>
            <p:nvPr/>
          </p:nvGrpSpPr>
          <p:grpSpPr>
            <a:xfrm flipH="1">
              <a:off x="-501963" y="4669800"/>
              <a:ext cx="3820522" cy="1537408"/>
              <a:chOff x="5741325" y="4455725"/>
              <a:chExt cx="3820522" cy="1537408"/>
            </a:xfrm>
          </p:grpSpPr>
          <p:sp>
            <p:nvSpPr>
              <p:cNvPr id="207" name="Google Shape;207;p9"/>
              <p:cNvSpPr/>
              <p:nvPr/>
            </p:nvSpPr>
            <p:spPr>
              <a:xfrm>
                <a:off x="6756575" y="4455725"/>
                <a:ext cx="2805272" cy="1537408"/>
              </a:xfrm>
              <a:custGeom>
                <a:avLst/>
                <a:gdLst/>
                <a:ahLst/>
                <a:cxnLst/>
                <a:rect l="l" t="t" r="r" b="b"/>
                <a:pathLst>
                  <a:path w="87610" h="48014" extrusionOk="0">
                    <a:moveTo>
                      <a:pt x="41297" y="0"/>
                    </a:moveTo>
                    <a:lnTo>
                      <a:pt x="9329" y="31926"/>
                    </a:lnTo>
                    <a:lnTo>
                      <a:pt x="0" y="31926"/>
                    </a:lnTo>
                    <a:lnTo>
                      <a:pt x="0" y="48014"/>
                    </a:lnTo>
                    <a:lnTo>
                      <a:pt x="87610" y="48014"/>
                    </a:lnTo>
                    <a:lnTo>
                      <a:pt x="8761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208;p9"/>
              <p:cNvSpPr/>
              <p:nvPr/>
            </p:nvSpPr>
            <p:spPr>
              <a:xfrm>
                <a:off x="5741325" y="4455725"/>
                <a:ext cx="2805272" cy="1537408"/>
              </a:xfrm>
              <a:custGeom>
                <a:avLst/>
                <a:gdLst/>
                <a:ahLst/>
                <a:cxnLst/>
                <a:rect l="l" t="t" r="r" b="b"/>
                <a:pathLst>
                  <a:path w="87610" h="48014" extrusionOk="0">
                    <a:moveTo>
                      <a:pt x="41297" y="0"/>
                    </a:moveTo>
                    <a:lnTo>
                      <a:pt x="9329" y="31926"/>
                    </a:lnTo>
                    <a:lnTo>
                      <a:pt x="0" y="31926"/>
                    </a:lnTo>
                    <a:lnTo>
                      <a:pt x="0" y="48014"/>
                    </a:lnTo>
                    <a:lnTo>
                      <a:pt x="87610" y="48014"/>
                    </a:lnTo>
                    <a:lnTo>
                      <a:pt x="8761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3" name="Google Shape;213;p11"/>
          <p:cNvGrpSpPr/>
          <p:nvPr/>
        </p:nvGrpSpPr>
        <p:grpSpPr>
          <a:xfrm rot="10800000" flipH="1">
            <a:off x="-3394" y="-2273839"/>
            <a:ext cx="9804518" cy="8448224"/>
            <a:chOff x="-3394" y="-1706421"/>
            <a:chExt cx="9804518" cy="8448224"/>
          </a:xfrm>
        </p:grpSpPr>
        <p:sp>
          <p:nvSpPr>
            <p:cNvPr id="214" name="Google Shape;214;p11"/>
            <p:cNvSpPr/>
            <p:nvPr/>
          </p:nvSpPr>
          <p:spPr>
            <a:xfrm rot="-5400000">
              <a:off x="7120124" y="4060803"/>
              <a:ext cx="3520399" cy="1841600"/>
            </a:xfrm>
            <a:custGeom>
              <a:avLst/>
              <a:gdLst/>
              <a:ahLst/>
              <a:cxnLst/>
              <a:rect l="l" t="t" r="r" b="b"/>
              <a:pathLst>
                <a:path w="64958" h="33981" extrusionOk="0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11"/>
            <p:cNvSpPr/>
            <p:nvPr/>
          </p:nvSpPr>
          <p:spPr>
            <a:xfrm>
              <a:off x="-1" y="3797828"/>
              <a:ext cx="3520399" cy="1841600"/>
            </a:xfrm>
            <a:custGeom>
              <a:avLst/>
              <a:gdLst/>
              <a:ahLst/>
              <a:cxnLst/>
              <a:rect l="l" t="t" r="r" b="b"/>
              <a:pathLst>
                <a:path w="64958" h="33981" extrusionOk="0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11"/>
            <p:cNvSpPr/>
            <p:nvPr/>
          </p:nvSpPr>
          <p:spPr>
            <a:xfrm rot="10800000">
              <a:off x="-3394" y="-1706421"/>
              <a:ext cx="9150782" cy="1911396"/>
            </a:xfrm>
            <a:custGeom>
              <a:avLst/>
              <a:gdLst/>
              <a:ahLst/>
              <a:cxnLst/>
              <a:rect l="l" t="t" r="r" b="b"/>
              <a:pathLst>
                <a:path w="130200" h="26774" extrusionOk="0">
                  <a:moveTo>
                    <a:pt x="102561" y="0"/>
                  </a:moveTo>
                  <a:lnTo>
                    <a:pt x="88194" y="14370"/>
                  </a:lnTo>
                  <a:lnTo>
                    <a:pt x="66817" y="14370"/>
                  </a:lnTo>
                  <a:lnTo>
                    <a:pt x="52542" y="95"/>
                  </a:lnTo>
                  <a:lnTo>
                    <a:pt x="1" y="95"/>
                  </a:lnTo>
                  <a:lnTo>
                    <a:pt x="1" y="26774"/>
                  </a:lnTo>
                  <a:lnTo>
                    <a:pt x="130200" y="26774"/>
                  </a:lnTo>
                  <a:lnTo>
                    <a:pt x="13020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7" name="Google Shape;217;p11"/>
          <p:cNvSpPr txBox="1">
            <a:spLocks noGrp="1"/>
          </p:cNvSpPr>
          <p:nvPr>
            <p:ph type="title" hasCustomPrompt="1"/>
          </p:nvPr>
        </p:nvSpPr>
        <p:spPr>
          <a:xfrm>
            <a:off x="3025725" y="1918850"/>
            <a:ext cx="4078800" cy="76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Font typeface="Poppins"/>
              <a:buNone/>
              <a:defRPr sz="5300"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Font typeface="Poppins"/>
              <a:buNone/>
              <a:defRPr sz="9600" b="0"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Font typeface="Poppins"/>
              <a:buNone/>
              <a:defRPr sz="9600" b="0"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Font typeface="Poppins"/>
              <a:buNone/>
              <a:defRPr sz="9600" b="0"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Font typeface="Poppins"/>
              <a:buNone/>
              <a:defRPr sz="9600" b="0"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Font typeface="Poppins"/>
              <a:buNone/>
              <a:defRPr sz="9600" b="0"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Font typeface="Poppins"/>
              <a:buNone/>
              <a:defRPr sz="9600" b="0"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Font typeface="Poppins"/>
              <a:buNone/>
              <a:defRPr sz="9600" b="0"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Font typeface="Poppins"/>
              <a:buNone/>
              <a:defRPr sz="9600" b="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t>xx%</a:t>
            </a:r>
          </a:p>
        </p:txBody>
      </p:sp>
      <p:sp>
        <p:nvSpPr>
          <p:cNvPr id="218" name="Google Shape;218;p11"/>
          <p:cNvSpPr txBox="1">
            <a:spLocks noGrp="1"/>
          </p:cNvSpPr>
          <p:nvPr>
            <p:ph type="subTitle" idx="1"/>
          </p:nvPr>
        </p:nvSpPr>
        <p:spPr>
          <a:xfrm>
            <a:off x="3025725" y="2697650"/>
            <a:ext cx="4078800" cy="4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219" name="Google Shape;219;p11"/>
          <p:cNvGrpSpPr/>
          <p:nvPr/>
        </p:nvGrpSpPr>
        <p:grpSpPr>
          <a:xfrm>
            <a:off x="998171" y="-8"/>
            <a:ext cx="6608794" cy="5143512"/>
            <a:chOff x="998171" y="-8"/>
            <a:chExt cx="6608794" cy="5143512"/>
          </a:xfrm>
        </p:grpSpPr>
        <p:sp>
          <p:nvSpPr>
            <p:cNvPr id="220" name="Google Shape;220;p11"/>
            <p:cNvSpPr/>
            <p:nvPr/>
          </p:nvSpPr>
          <p:spPr>
            <a:xfrm rot="10800000">
              <a:off x="998171" y="4876498"/>
              <a:ext cx="1418251" cy="267006"/>
            </a:xfrm>
            <a:custGeom>
              <a:avLst/>
              <a:gdLst/>
              <a:ahLst/>
              <a:cxnLst/>
              <a:rect l="l" t="t" r="r" b="b"/>
              <a:pathLst>
                <a:path w="22325" h="4203" extrusionOk="0">
                  <a:moveTo>
                    <a:pt x="0" y="0"/>
                  </a:moveTo>
                  <a:lnTo>
                    <a:pt x="4191" y="4191"/>
                  </a:lnTo>
                  <a:lnTo>
                    <a:pt x="22325" y="4202"/>
                  </a:lnTo>
                  <a:lnTo>
                    <a:pt x="181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11"/>
            <p:cNvSpPr/>
            <p:nvPr/>
          </p:nvSpPr>
          <p:spPr>
            <a:xfrm>
              <a:off x="6600181" y="-8"/>
              <a:ext cx="1006784" cy="183531"/>
            </a:xfrm>
            <a:custGeom>
              <a:avLst/>
              <a:gdLst/>
              <a:ahLst/>
              <a:cxnLst/>
              <a:rect l="l" t="t" r="r" b="b"/>
              <a:pathLst>
                <a:path w="15848" h="2889" extrusionOk="0">
                  <a:moveTo>
                    <a:pt x="0" y="0"/>
                  </a:moveTo>
                  <a:lnTo>
                    <a:pt x="2889" y="2889"/>
                  </a:lnTo>
                  <a:lnTo>
                    <a:pt x="15847" y="2889"/>
                  </a:lnTo>
                  <a:lnTo>
                    <a:pt x="129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2" name="Google Shape;222;p11"/>
          <p:cNvGrpSpPr/>
          <p:nvPr/>
        </p:nvGrpSpPr>
        <p:grpSpPr>
          <a:xfrm rot="10800000" flipH="1">
            <a:off x="-1443375" y="-2220551"/>
            <a:ext cx="11922622" cy="9653454"/>
            <a:chOff x="-1443375" y="-2964939"/>
            <a:chExt cx="11922622" cy="9653454"/>
          </a:xfrm>
        </p:grpSpPr>
        <p:grpSp>
          <p:nvGrpSpPr>
            <p:cNvPr id="223" name="Google Shape;223;p11"/>
            <p:cNvGrpSpPr/>
            <p:nvPr/>
          </p:nvGrpSpPr>
          <p:grpSpPr>
            <a:xfrm>
              <a:off x="6475250" y="3928475"/>
              <a:ext cx="4003997" cy="2064658"/>
              <a:chOff x="5557850" y="3928475"/>
              <a:chExt cx="4003997" cy="2064658"/>
            </a:xfrm>
          </p:grpSpPr>
          <p:sp>
            <p:nvSpPr>
              <p:cNvPr id="224" name="Google Shape;224;p11"/>
              <p:cNvSpPr/>
              <p:nvPr/>
            </p:nvSpPr>
            <p:spPr>
              <a:xfrm>
                <a:off x="6756575" y="4455725"/>
                <a:ext cx="2805272" cy="1537408"/>
              </a:xfrm>
              <a:custGeom>
                <a:avLst/>
                <a:gdLst/>
                <a:ahLst/>
                <a:cxnLst/>
                <a:rect l="l" t="t" r="r" b="b"/>
                <a:pathLst>
                  <a:path w="87610" h="48014" extrusionOk="0">
                    <a:moveTo>
                      <a:pt x="41297" y="0"/>
                    </a:moveTo>
                    <a:lnTo>
                      <a:pt x="9329" y="31926"/>
                    </a:lnTo>
                    <a:lnTo>
                      <a:pt x="0" y="31926"/>
                    </a:lnTo>
                    <a:lnTo>
                      <a:pt x="0" y="48014"/>
                    </a:lnTo>
                    <a:lnTo>
                      <a:pt x="87610" y="48014"/>
                    </a:lnTo>
                    <a:lnTo>
                      <a:pt x="8761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>
                <a:off x="5557850" y="3928475"/>
                <a:ext cx="2805272" cy="1537408"/>
              </a:xfrm>
              <a:custGeom>
                <a:avLst/>
                <a:gdLst/>
                <a:ahLst/>
                <a:cxnLst/>
                <a:rect l="l" t="t" r="r" b="b"/>
                <a:pathLst>
                  <a:path w="87610" h="48014" extrusionOk="0">
                    <a:moveTo>
                      <a:pt x="41297" y="0"/>
                    </a:moveTo>
                    <a:lnTo>
                      <a:pt x="9329" y="31926"/>
                    </a:lnTo>
                    <a:lnTo>
                      <a:pt x="0" y="31926"/>
                    </a:lnTo>
                    <a:lnTo>
                      <a:pt x="0" y="48014"/>
                    </a:lnTo>
                    <a:lnTo>
                      <a:pt x="87610" y="48014"/>
                    </a:lnTo>
                    <a:lnTo>
                      <a:pt x="8761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6" name="Google Shape;226;p11"/>
            <p:cNvGrpSpPr/>
            <p:nvPr/>
          </p:nvGrpSpPr>
          <p:grpSpPr>
            <a:xfrm>
              <a:off x="-1443375" y="3908625"/>
              <a:ext cx="5889466" cy="2779890"/>
              <a:chOff x="-1394450" y="3908625"/>
              <a:chExt cx="5889466" cy="2779890"/>
            </a:xfrm>
          </p:grpSpPr>
          <p:sp>
            <p:nvSpPr>
              <p:cNvPr id="227" name="Google Shape;227;p11"/>
              <p:cNvSpPr/>
              <p:nvPr/>
            </p:nvSpPr>
            <p:spPr>
              <a:xfrm>
                <a:off x="0" y="4604000"/>
                <a:ext cx="4495016" cy="2084515"/>
              </a:xfrm>
              <a:custGeom>
                <a:avLst/>
                <a:gdLst/>
                <a:ahLst/>
                <a:cxnLst/>
                <a:rect l="l" t="t" r="r" b="b"/>
                <a:pathLst>
                  <a:path w="101749" h="47185" extrusionOk="0">
                    <a:moveTo>
                      <a:pt x="0" y="1"/>
                    </a:moveTo>
                    <a:lnTo>
                      <a:pt x="0" y="47185"/>
                    </a:lnTo>
                    <a:lnTo>
                      <a:pt x="101748" y="47185"/>
                    </a:lnTo>
                    <a:lnTo>
                      <a:pt x="101748" y="31097"/>
                    </a:lnTo>
                    <a:lnTo>
                      <a:pt x="96897" y="31097"/>
                    </a:lnTo>
                    <a:lnTo>
                      <a:pt x="76166" y="10366"/>
                    </a:lnTo>
                    <a:lnTo>
                      <a:pt x="55269" y="10366"/>
                    </a:lnTo>
                    <a:lnTo>
                      <a:pt x="4490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228;p11"/>
              <p:cNvSpPr/>
              <p:nvPr/>
            </p:nvSpPr>
            <p:spPr>
              <a:xfrm>
                <a:off x="-1394450" y="3908625"/>
                <a:ext cx="4495016" cy="2084515"/>
              </a:xfrm>
              <a:custGeom>
                <a:avLst/>
                <a:gdLst/>
                <a:ahLst/>
                <a:cxnLst/>
                <a:rect l="l" t="t" r="r" b="b"/>
                <a:pathLst>
                  <a:path w="101749" h="47185" extrusionOk="0">
                    <a:moveTo>
                      <a:pt x="0" y="1"/>
                    </a:moveTo>
                    <a:lnTo>
                      <a:pt x="0" y="47185"/>
                    </a:lnTo>
                    <a:lnTo>
                      <a:pt x="101748" y="47185"/>
                    </a:lnTo>
                    <a:lnTo>
                      <a:pt x="101748" y="31097"/>
                    </a:lnTo>
                    <a:lnTo>
                      <a:pt x="96897" y="31097"/>
                    </a:lnTo>
                    <a:lnTo>
                      <a:pt x="76166" y="10366"/>
                    </a:lnTo>
                    <a:lnTo>
                      <a:pt x="55269" y="10366"/>
                    </a:lnTo>
                    <a:lnTo>
                      <a:pt x="4490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29" name="Google Shape;229;p11"/>
            <p:cNvSpPr/>
            <p:nvPr/>
          </p:nvSpPr>
          <p:spPr>
            <a:xfrm rot="10800000">
              <a:off x="-377487" y="-1412000"/>
              <a:ext cx="2805272" cy="1537408"/>
            </a:xfrm>
            <a:custGeom>
              <a:avLst/>
              <a:gdLst/>
              <a:ahLst/>
              <a:cxnLst/>
              <a:rect l="l" t="t" r="r" b="b"/>
              <a:pathLst>
                <a:path w="87610" h="48014" extrusionOk="0">
                  <a:moveTo>
                    <a:pt x="41297" y="0"/>
                  </a:moveTo>
                  <a:lnTo>
                    <a:pt x="9329" y="31926"/>
                  </a:lnTo>
                  <a:lnTo>
                    <a:pt x="0" y="31926"/>
                  </a:lnTo>
                  <a:lnTo>
                    <a:pt x="0" y="48014"/>
                  </a:lnTo>
                  <a:lnTo>
                    <a:pt x="87610" y="48014"/>
                  </a:lnTo>
                  <a:lnTo>
                    <a:pt x="876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11"/>
            <p:cNvSpPr/>
            <p:nvPr/>
          </p:nvSpPr>
          <p:spPr>
            <a:xfrm rot="10800000">
              <a:off x="4605266" y="-2964939"/>
              <a:ext cx="5115407" cy="3017539"/>
            </a:xfrm>
            <a:custGeom>
              <a:avLst/>
              <a:gdLst/>
              <a:ahLst/>
              <a:cxnLst/>
              <a:rect l="l" t="t" r="r" b="b"/>
              <a:pathLst>
                <a:path w="111617" h="65842" extrusionOk="0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2"/>
        </a:solidFill>
        <a:effectLst/>
      </p:bgPr>
    </p:bg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CUSTOM_10_1"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6" name="Google Shape;366;p19"/>
          <p:cNvGrpSpPr/>
          <p:nvPr/>
        </p:nvGrpSpPr>
        <p:grpSpPr>
          <a:xfrm>
            <a:off x="-1657830" y="-1821713"/>
            <a:ext cx="13368611" cy="9000374"/>
            <a:chOff x="-1657830" y="-1821713"/>
            <a:chExt cx="13368611" cy="9000374"/>
          </a:xfrm>
        </p:grpSpPr>
        <p:sp>
          <p:nvSpPr>
            <p:cNvPr id="367" name="Google Shape;367;p19"/>
            <p:cNvSpPr/>
            <p:nvPr/>
          </p:nvSpPr>
          <p:spPr>
            <a:xfrm flipH="1">
              <a:off x="-1657830" y="4429574"/>
              <a:ext cx="13368611" cy="2749087"/>
            </a:xfrm>
            <a:custGeom>
              <a:avLst/>
              <a:gdLst/>
              <a:ahLst/>
              <a:cxnLst/>
              <a:rect l="l" t="t" r="r" b="b"/>
              <a:pathLst>
                <a:path w="130200" h="26774" extrusionOk="0">
                  <a:moveTo>
                    <a:pt x="102561" y="0"/>
                  </a:moveTo>
                  <a:lnTo>
                    <a:pt x="88194" y="14370"/>
                  </a:lnTo>
                  <a:lnTo>
                    <a:pt x="66817" y="14370"/>
                  </a:lnTo>
                  <a:lnTo>
                    <a:pt x="52542" y="95"/>
                  </a:lnTo>
                  <a:lnTo>
                    <a:pt x="1" y="95"/>
                  </a:lnTo>
                  <a:lnTo>
                    <a:pt x="1" y="26774"/>
                  </a:lnTo>
                  <a:lnTo>
                    <a:pt x="130200" y="26774"/>
                  </a:lnTo>
                  <a:lnTo>
                    <a:pt x="13020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19"/>
            <p:cNvSpPr/>
            <p:nvPr/>
          </p:nvSpPr>
          <p:spPr>
            <a:xfrm rot="10800000">
              <a:off x="6074499" y="-1821713"/>
              <a:ext cx="4016259" cy="2369160"/>
            </a:xfrm>
            <a:custGeom>
              <a:avLst/>
              <a:gdLst/>
              <a:ahLst/>
              <a:cxnLst/>
              <a:rect l="l" t="t" r="r" b="b"/>
              <a:pathLst>
                <a:path w="111617" h="65842" extrusionOk="0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9" name="Google Shape;369;p19"/>
          <p:cNvGrpSpPr/>
          <p:nvPr/>
        </p:nvGrpSpPr>
        <p:grpSpPr>
          <a:xfrm>
            <a:off x="-1296840" y="259346"/>
            <a:ext cx="11980094" cy="4549229"/>
            <a:chOff x="-1296840" y="259346"/>
            <a:chExt cx="11980094" cy="4549229"/>
          </a:xfrm>
        </p:grpSpPr>
        <p:grpSp>
          <p:nvGrpSpPr>
            <p:cNvPr id="370" name="Google Shape;370;p19"/>
            <p:cNvGrpSpPr/>
            <p:nvPr/>
          </p:nvGrpSpPr>
          <p:grpSpPr>
            <a:xfrm rot="10800000">
              <a:off x="-1296840" y="259346"/>
              <a:ext cx="3074607" cy="453954"/>
              <a:chOff x="5478797" y="847321"/>
              <a:chExt cx="3074607" cy="453954"/>
            </a:xfrm>
          </p:grpSpPr>
          <p:grpSp>
            <p:nvGrpSpPr>
              <p:cNvPr id="371" name="Google Shape;371;p19"/>
              <p:cNvGrpSpPr/>
              <p:nvPr/>
            </p:nvGrpSpPr>
            <p:grpSpPr>
              <a:xfrm flipH="1">
                <a:off x="5675409" y="922405"/>
                <a:ext cx="2877996" cy="223763"/>
                <a:chOff x="1687059" y="2012316"/>
                <a:chExt cx="3573375" cy="277863"/>
              </a:xfrm>
            </p:grpSpPr>
            <p:sp>
              <p:nvSpPr>
                <p:cNvPr id="372" name="Google Shape;372;p19"/>
                <p:cNvSpPr/>
                <p:nvPr/>
              </p:nvSpPr>
              <p:spPr>
                <a:xfrm>
                  <a:off x="1687059" y="2012316"/>
                  <a:ext cx="3516675" cy="253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667" h="10153" extrusionOk="0">
                      <a:moveTo>
                        <a:pt x="0" y="0"/>
                      </a:moveTo>
                      <a:lnTo>
                        <a:pt x="67520" y="0"/>
                      </a:lnTo>
                      <a:lnTo>
                        <a:pt x="77673" y="10153"/>
                      </a:lnTo>
                      <a:lnTo>
                        <a:pt x="140667" y="10153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373" name="Google Shape;373;p19"/>
                <p:cNvSpPr/>
                <p:nvPr/>
              </p:nvSpPr>
              <p:spPr>
                <a:xfrm>
                  <a:off x="5203734" y="2233479"/>
                  <a:ext cx="56700" cy="567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74" name="Google Shape;374;p19"/>
              <p:cNvGrpSpPr/>
              <p:nvPr/>
            </p:nvGrpSpPr>
            <p:grpSpPr>
              <a:xfrm flipH="1">
                <a:off x="6072799" y="847321"/>
                <a:ext cx="2430997" cy="185534"/>
                <a:chOff x="1748547" y="1392116"/>
                <a:chExt cx="5911958" cy="451312"/>
              </a:xfrm>
            </p:grpSpPr>
            <p:sp>
              <p:nvSpPr>
                <p:cNvPr id="375" name="Google Shape;375;p19"/>
                <p:cNvSpPr/>
                <p:nvPr/>
              </p:nvSpPr>
              <p:spPr>
                <a:xfrm>
                  <a:off x="1748547" y="1392116"/>
                  <a:ext cx="5793758" cy="3955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066" h="7583" extrusionOk="0">
                      <a:moveTo>
                        <a:pt x="0" y="0"/>
                      </a:moveTo>
                      <a:lnTo>
                        <a:pt x="79263" y="0"/>
                      </a:lnTo>
                      <a:lnTo>
                        <a:pt x="86847" y="7583"/>
                      </a:lnTo>
                      <a:lnTo>
                        <a:pt x="111066" y="7583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376" name="Google Shape;376;p19"/>
                <p:cNvSpPr/>
                <p:nvPr/>
              </p:nvSpPr>
              <p:spPr>
                <a:xfrm>
                  <a:off x="7542305" y="1725228"/>
                  <a:ext cx="118200" cy="1182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77" name="Google Shape;377;p19"/>
              <p:cNvGrpSpPr/>
              <p:nvPr/>
            </p:nvGrpSpPr>
            <p:grpSpPr>
              <a:xfrm flipH="1">
                <a:off x="5478797" y="1255615"/>
                <a:ext cx="3010303" cy="45661"/>
                <a:chOff x="1766900" y="2869225"/>
                <a:chExt cx="3737650" cy="56700"/>
              </a:xfrm>
            </p:grpSpPr>
            <p:cxnSp>
              <p:nvCxnSpPr>
                <p:cNvPr id="378" name="Google Shape;378;p19"/>
                <p:cNvCxnSpPr/>
                <p:nvPr/>
              </p:nvCxnSpPr>
              <p:spPr>
                <a:xfrm>
                  <a:off x="1766900" y="2897575"/>
                  <a:ext cx="36879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sp>
              <p:nvSpPr>
                <p:cNvPr id="379" name="Google Shape;379;p19"/>
                <p:cNvSpPr/>
                <p:nvPr/>
              </p:nvSpPr>
              <p:spPr>
                <a:xfrm>
                  <a:off x="5447850" y="2869225"/>
                  <a:ext cx="56700" cy="567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80" name="Google Shape;380;p19"/>
            <p:cNvGrpSpPr/>
            <p:nvPr/>
          </p:nvGrpSpPr>
          <p:grpSpPr>
            <a:xfrm flipH="1">
              <a:off x="7083467" y="3764471"/>
              <a:ext cx="3599787" cy="1044104"/>
              <a:chOff x="-1431671" y="656496"/>
              <a:chExt cx="3599787" cy="1044104"/>
            </a:xfrm>
          </p:grpSpPr>
          <p:grpSp>
            <p:nvGrpSpPr>
              <p:cNvPr id="381" name="Google Shape;381;p19"/>
              <p:cNvGrpSpPr/>
              <p:nvPr/>
            </p:nvGrpSpPr>
            <p:grpSpPr>
              <a:xfrm>
                <a:off x="-368508" y="1432892"/>
                <a:ext cx="1567047" cy="45661"/>
                <a:chOff x="1754675" y="2661275"/>
                <a:chExt cx="1945675" cy="56700"/>
              </a:xfrm>
            </p:grpSpPr>
            <p:cxnSp>
              <p:nvCxnSpPr>
                <p:cNvPr id="382" name="Google Shape;382;p19"/>
                <p:cNvCxnSpPr/>
                <p:nvPr/>
              </p:nvCxnSpPr>
              <p:spPr>
                <a:xfrm>
                  <a:off x="1754675" y="2689625"/>
                  <a:ext cx="1896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sp>
              <p:nvSpPr>
                <p:cNvPr id="383" name="Google Shape;383;p19"/>
                <p:cNvSpPr/>
                <p:nvPr/>
              </p:nvSpPr>
              <p:spPr>
                <a:xfrm>
                  <a:off x="3643650" y="2661275"/>
                  <a:ext cx="56700" cy="567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84" name="Google Shape;384;p19"/>
              <p:cNvGrpSpPr/>
              <p:nvPr/>
            </p:nvGrpSpPr>
            <p:grpSpPr>
              <a:xfrm>
                <a:off x="-766480" y="1564412"/>
                <a:ext cx="1561280" cy="136187"/>
                <a:chOff x="1754675" y="2824000"/>
                <a:chExt cx="4728285" cy="412439"/>
              </a:xfrm>
            </p:grpSpPr>
            <p:sp>
              <p:nvSpPr>
                <p:cNvPr id="385" name="Google Shape;385;p19"/>
                <p:cNvSpPr/>
                <p:nvPr/>
              </p:nvSpPr>
              <p:spPr>
                <a:xfrm>
                  <a:off x="1754675" y="2824000"/>
                  <a:ext cx="4593868" cy="35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550" h="5994" extrusionOk="0">
                      <a:moveTo>
                        <a:pt x="0" y="0"/>
                      </a:moveTo>
                      <a:lnTo>
                        <a:pt x="59202" y="0"/>
                      </a:lnTo>
                      <a:lnTo>
                        <a:pt x="65196" y="5994"/>
                      </a:lnTo>
                      <a:lnTo>
                        <a:pt x="77550" y="5994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386" name="Google Shape;386;p19"/>
                <p:cNvSpPr/>
                <p:nvPr/>
              </p:nvSpPr>
              <p:spPr>
                <a:xfrm>
                  <a:off x="6348560" y="3102039"/>
                  <a:ext cx="134400" cy="1344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87" name="Google Shape;387;p19"/>
              <p:cNvGrpSpPr/>
              <p:nvPr/>
            </p:nvGrpSpPr>
            <p:grpSpPr>
              <a:xfrm>
                <a:off x="-1431671" y="1201087"/>
                <a:ext cx="3070084" cy="102364"/>
                <a:chOff x="1779150" y="2604263"/>
                <a:chExt cx="3811875" cy="127113"/>
              </a:xfrm>
            </p:grpSpPr>
            <p:sp>
              <p:nvSpPr>
                <p:cNvPr id="388" name="Google Shape;388;p19"/>
                <p:cNvSpPr/>
                <p:nvPr/>
              </p:nvSpPr>
              <p:spPr>
                <a:xfrm>
                  <a:off x="1779150" y="2630450"/>
                  <a:ext cx="3755175" cy="10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207" h="4037" extrusionOk="0">
                      <a:moveTo>
                        <a:pt x="0" y="4037"/>
                      </a:moveTo>
                      <a:lnTo>
                        <a:pt x="83176" y="4037"/>
                      </a:lnTo>
                      <a:lnTo>
                        <a:pt x="87213" y="0"/>
                      </a:lnTo>
                      <a:lnTo>
                        <a:pt x="150207" y="0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389" name="Google Shape;389;p19"/>
                <p:cNvSpPr/>
                <p:nvPr/>
              </p:nvSpPr>
              <p:spPr>
                <a:xfrm>
                  <a:off x="5534325" y="2604263"/>
                  <a:ext cx="56700" cy="567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90" name="Google Shape;390;p19"/>
              <p:cNvGrpSpPr/>
              <p:nvPr/>
            </p:nvGrpSpPr>
            <p:grpSpPr>
              <a:xfrm>
                <a:off x="-856941" y="773805"/>
                <a:ext cx="2877996" cy="223763"/>
                <a:chOff x="1748550" y="2064750"/>
                <a:chExt cx="3573375" cy="277863"/>
              </a:xfrm>
            </p:grpSpPr>
            <p:sp>
              <p:nvSpPr>
                <p:cNvPr id="391" name="Google Shape;391;p19"/>
                <p:cNvSpPr/>
                <p:nvPr/>
              </p:nvSpPr>
              <p:spPr>
                <a:xfrm>
                  <a:off x="1748550" y="2064750"/>
                  <a:ext cx="3516675" cy="253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667" h="10153" extrusionOk="0">
                      <a:moveTo>
                        <a:pt x="0" y="0"/>
                      </a:moveTo>
                      <a:lnTo>
                        <a:pt x="67520" y="0"/>
                      </a:lnTo>
                      <a:lnTo>
                        <a:pt x="77673" y="10153"/>
                      </a:lnTo>
                      <a:lnTo>
                        <a:pt x="140667" y="10153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392" name="Google Shape;392;p19"/>
                <p:cNvSpPr/>
                <p:nvPr/>
              </p:nvSpPr>
              <p:spPr>
                <a:xfrm>
                  <a:off x="5265225" y="2285913"/>
                  <a:ext cx="56700" cy="567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93" name="Google Shape;393;p19"/>
              <p:cNvGrpSpPr/>
              <p:nvPr/>
            </p:nvGrpSpPr>
            <p:grpSpPr>
              <a:xfrm>
                <a:off x="-856882" y="656496"/>
                <a:ext cx="2430997" cy="185534"/>
                <a:chOff x="1748547" y="1392116"/>
                <a:chExt cx="5911958" cy="451312"/>
              </a:xfrm>
            </p:grpSpPr>
            <p:sp>
              <p:nvSpPr>
                <p:cNvPr id="394" name="Google Shape;394;p19"/>
                <p:cNvSpPr/>
                <p:nvPr/>
              </p:nvSpPr>
              <p:spPr>
                <a:xfrm>
                  <a:off x="1748547" y="1392116"/>
                  <a:ext cx="5793758" cy="3955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066" h="7583" extrusionOk="0">
                      <a:moveTo>
                        <a:pt x="0" y="0"/>
                      </a:moveTo>
                      <a:lnTo>
                        <a:pt x="79263" y="0"/>
                      </a:lnTo>
                      <a:lnTo>
                        <a:pt x="86847" y="7583"/>
                      </a:lnTo>
                      <a:lnTo>
                        <a:pt x="111066" y="7583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395" name="Google Shape;395;p19"/>
                <p:cNvSpPr/>
                <p:nvPr/>
              </p:nvSpPr>
              <p:spPr>
                <a:xfrm>
                  <a:off x="7542305" y="1725228"/>
                  <a:ext cx="118200" cy="1182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96" name="Google Shape;396;p19"/>
              <p:cNvGrpSpPr/>
              <p:nvPr/>
            </p:nvGrpSpPr>
            <p:grpSpPr>
              <a:xfrm>
                <a:off x="-842187" y="1064790"/>
                <a:ext cx="3010303" cy="45661"/>
                <a:chOff x="1766900" y="2869225"/>
                <a:chExt cx="3737650" cy="56700"/>
              </a:xfrm>
            </p:grpSpPr>
            <p:cxnSp>
              <p:nvCxnSpPr>
                <p:cNvPr id="397" name="Google Shape;397;p19"/>
                <p:cNvCxnSpPr/>
                <p:nvPr/>
              </p:nvCxnSpPr>
              <p:spPr>
                <a:xfrm>
                  <a:off x="1766900" y="2897575"/>
                  <a:ext cx="36879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sp>
              <p:nvSpPr>
                <p:cNvPr id="398" name="Google Shape;398;p19"/>
                <p:cNvSpPr/>
                <p:nvPr/>
              </p:nvSpPr>
              <p:spPr>
                <a:xfrm>
                  <a:off x="5447850" y="2869225"/>
                  <a:ext cx="56700" cy="567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399" name="Google Shape;399;p19"/>
          <p:cNvGrpSpPr/>
          <p:nvPr/>
        </p:nvGrpSpPr>
        <p:grpSpPr>
          <a:xfrm>
            <a:off x="-2546154" y="-635197"/>
            <a:ext cx="12379564" cy="6575223"/>
            <a:chOff x="-2546154" y="-635197"/>
            <a:chExt cx="12379564" cy="6575223"/>
          </a:xfrm>
        </p:grpSpPr>
        <p:sp>
          <p:nvSpPr>
            <p:cNvPr id="400" name="Google Shape;400;p19"/>
            <p:cNvSpPr/>
            <p:nvPr/>
          </p:nvSpPr>
          <p:spPr>
            <a:xfrm rot="10800000" flipH="1">
              <a:off x="7028137" y="-635197"/>
              <a:ext cx="2805272" cy="1537408"/>
            </a:xfrm>
            <a:custGeom>
              <a:avLst/>
              <a:gdLst/>
              <a:ahLst/>
              <a:cxnLst/>
              <a:rect l="l" t="t" r="r" b="b"/>
              <a:pathLst>
                <a:path w="87610" h="48014" extrusionOk="0">
                  <a:moveTo>
                    <a:pt x="41297" y="0"/>
                  </a:moveTo>
                  <a:lnTo>
                    <a:pt x="9329" y="31926"/>
                  </a:lnTo>
                  <a:lnTo>
                    <a:pt x="0" y="31926"/>
                  </a:lnTo>
                  <a:lnTo>
                    <a:pt x="0" y="48014"/>
                  </a:lnTo>
                  <a:lnTo>
                    <a:pt x="87610" y="48014"/>
                  </a:lnTo>
                  <a:lnTo>
                    <a:pt x="876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01" name="Google Shape;401;p19"/>
            <p:cNvGrpSpPr/>
            <p:nvPr/>
          </p:nvGrpSpPr>
          <p:grpSpPr>
            <a:xfrm flipH="1">
              <a:off x="-2546154" y="4429587"/>
              <a:ext cx="4147840" cy="1510440"/>
              <a:chOff x="4132575" y="4716825"/>
              <a:chExt cx="5724316" cy="2084515"/>
            </a:xfrm>
          </p:grpSpPr>
          <p:sp>
            <p:nvSpPr>
              <p:cNvPr id="402" name="Google Shape;402;p19"/>
              <p:cNvSpPr/>
              <p:nvPr/>
            </p:nvSpPr>
            <p:spPr>
              <a:xfrm flipH="1">
                <a:off x="5361875" y="4716825"/>
                <a:ext cx="4495016" cy="2084515"/>
              </a:xfrm>
              <a:custGeom>
                <a:avLst/>
                <a:gdLst/>
                <a:ahLst/>
                <a:cxnLst/>
                <a:rect l="l" t="t" r="r" b="b"/>
                <a:pathLst>
                  <a:path w="101749" h="47185" extrusionOk="0">
                    <a:moveTo>
                      <a:pt x="0" y="1"/>
                    </a:moveTo>
                    <a:lnTo>
                      <a:pt x="0" y="47185"/>
                    </a:lnTo>
                    <a:lnTo>
                      <a:pt x="101748" y="47185"/>
                    </a:lnTo>
                    <a:lnTo>
                      <a:pt x="101748" y="31097"/>
                    </a:lnTo>
                    <a:lnTo>
                      <a:pt x="96897" y="31097"/>
                    </a:lnTo>
                    <a:lnTo>
                      <a:pt x="76166" y="10366"/>
                    </a:lnTo>
                    <a:lnTo>
                      <a:pt x="55269" y="10366"/>
                    </a:lnTo>
                    <a:lnTo>
                      <a:pt x="4490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" name="Google Shape;403;p19"/>
              <p:cNvSpPr/>
              <p:nvPr/>
            </p:nvSpPr>
            <p:spPr>
              <a:xfrm flipH="1">
                <a:off x="4132575" y="4716825"/>
                <a:ext cx="4495016" cy="2084515"/>
              </a:xfrm>
              <a:custGeom>
                <a:avLst/>
                <a:gdLst/>
                <a:ahLst/>
                <a:cxnLst/>
                <a:rect l="l" t="t" r="r" b="b"/>
                <a:pathLst>
                  <a:path w="101749" h="47185" extrusionOk="0">
                    <a:moveTo>
                      <a:pt x="0" y="1"/>
                    </a:moveTo>
                    <a:lnTo>
                      <a:pt x="0" y="47185"/>
                    </a:lnTo>
                    <a:lnTo>
                      <a:pt x="101748" y="47185"/>
                    </a:lnTo>
                    <a:lnTo>
                      <a:pt x="101748" y="31097"/>
                    </a:lnTo>
                    <a:lnTo>
                      <a:pt x="96897" y="31097"/>
                    </a:lnTo>
                    <a:lnTo>
                      <a:pt x="76166" y="10366"/>
                    </a:lnTo>
                    <a:lnTo>
                      <a:pt x="55269" y="10366"/>
                    </a:lnTo>
                    <a:lnTo>
                      <a:pt x="4490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04" name="Google Shape;404;p19"/>
          <p:cNvGrpSpPr/>
          <p:nvPr/>
        </p:nvGrpSpPr>
        <p:grpSpPr>
          <a:xfrm>
            <a:off x="-281888" y="-10703"/>
            <a:ext cx="10398364" cy="4440282"/>
            <a:chOff x="-281888" y="-10703"/>
            <a:chExt cx="10398364" cy="4440282"/>
          </a:xfrm>
        </p:grpSpPr>
        <p:sp>
          <p:nvSpPr>
            <p:cNvPr id="405" name="Google Shape;405;p19"/>
            <p:cNvSpPr/>
            <p:nvPr/>
          </p:nvSpPr>
          <p:spPr>
            <a:xfrm>
              <a:off x="8698225" y="902197"/>
              <a:ext cx="1418251" cy="267006"/>
            </a:xfrm>
            <a:custGeom>
              <a:avLst/>
              <a:gdLst/>
              <a:ahLst/>
              <a:cxnLst/>
              <a:rect l="l" t="t" r="r" b="b"/>
              <a:pathLst>
                <a:path w="22325" h="4203" extrusionOk="0">
                  <a:moveTo>
                    <a:pt x="0" y="0"/>
                  </a:moveTo>
                  <a:lnTo>
                    <a:pt x="4191" y="4191"/>
                  </a:lnTo>
                  <a:lnTo>
                    <a:pt x="22325" y="4202"/>
                  </a:lnTo>
                  <a:lnTo>
                    <a:pt x="181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19"/>
            <p:cNvSpPr/>
            <p:nvPr/>
          </p:nvSpPr>
          <p:spPr>
            <a:xfrm>
              <a:off x="6098975" y="-10703"/>
              <a:ext cx="1044698" cy="196679"/>
            </a:xfrm>
            <a:custGeom>
              <a:avLst/>
              <a:gdLst/>
              <a:ahLst/>
              <a:cxnLst/>
              <a:rect l="l" t="t" r="r" b="b"/>
              <a:pathLst>
                <a:path w="22325" h="4203" extrusionOk="0">
                  <a:moveTo>
                    <a:pt x="0" y="0"/>
                  </a:moveTo>
                  <a:lnTo>
                    <a:pt x="4191" y="4191"/>
                  </a:lnTo>
                  <a:lnTo>
                    <a:pt x="22325" y="4202"/>
                  </a:lnTo>
                  <a:lnTo>
                    <a:pt x="181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19"/>
            <p:cNvSpPr/>
            <p:nvPr/>
          </p:nvSpPr>
          <p:spPr>
            <a:xfrm>
              <a:off x="-281888" y="4232899"/>
              <a:ext cx="1044698" cy="196679"/>
            </a:xfrm>
            <a:custGeom>
              <a:avLst/>
              <a:gdLst/>
              <a:ahLst/>
              <a:cxnLst/>
              <a:rect l="l" t="t" r="r" b="b"/>
              <a:pathLst>
                <a:path w="22325" h="4203" extrusionOk="0">
                  <a:moveTo>
                    <a:pt x="0" y="0"/>
                  </a:moveTo>
                  <a:lnTo>
                    <a:pt x="4191" y="4191"/>
                  </a:lnTo>
                  <a:lnTo>
                    <a:pt x="22325" y="4202"/>
                  </a:lnTo>
                  <a:lnTo>
                    <a:pt x="181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8" name="Google Shape;408;p1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09" name="Google Shape;409;p19"/>
          <p:cNvSpPr txBox="1">
            <a:spLocks noGrp="1"/>
          </p:cNvSpPr>
          <p:nvPr>
            <p:ph type="subTitle" idx="1"/>
          </p:nvPr>
        </p:nvSpPr>
        <p:spPr>
          <a:xfrm>
            <a:off x="2835450" y="1017725"/>
            <a:ext cx="3410400" cy="28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1" name="Google Shape;411;p20"/>
          <p:cNvGrpSpPr/>
          <p:nvPr/>
        </p:nvGrpSpPr>
        <p:grpSpPr>
          <a:xfrm>
            <a:off x="-706235" y="-1528931"/>
            <a:ext cx="9861884" cy="9150482"/>
            <a:chOff x="-706235" y="-1528931"/>
            <a:chExt cx="9861884" cy="9150482"/>
          </a:xfrm>
        </p:grpSpPr>
        <p:sp>
          <p:nvSpPr>
            <p:cNvPr id="412" name="Google Shape;412;p20"/>
            <p:cNvSpPr/>
            <p:nvPr/>
          </p:nvSpPr>
          <p:spPr>
            <a:xfrm>
              <a:off x="-706235" y="4604011"/>
              <a:ext cx="5115407" cy="3017539"/>
            </a:xfrm>
            <a:custGeom>
              <a:avLst/>
              <a:gdLst/>
              <a:ahLst/>
              <a:cxnLst/>
              <a:rect l="l" t="t" r="r" b="b"/>
              <a:pathLst>
                <a:path w="111617" h="65842" extrusionOk="0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20"/>
            <p:cNvSpPr/>
            <p:nvPr/>
          </p:nvSpPr>
          <p:spPr>
            <a:xfrm rot="10800000" flipH="1">
              <a:off x="-201825" y="-1528931"/>
              <a:ext cx="9357474" cy="1887032"/>
            </a:xfrm>
            <a:custGeom>
              <a:avLst/>
              <a:gdLst/>
              <a:ahLst/>
              <a:cxnLst/>
              <a:rect l="l" t="t" r="r" b="b"/>
              <a:pathLst>
                <a:path w="130200" h="26774" extrusionOk="0">
                  <a:moveTo>
                    <a:pt x="102561" y="0"/>
                  </a:moveTo>
                  <a:lnTo>
                    <a:pt x="88194" y="14370"/>
                  </a:lnTo>
                  <a:lnTo>
                    <a:pt x="66817" y="14370"/>
                  </a:lnTo>
                  <a:lnTo>
                    <a:pt x="52542" y="95"/>
                  </a:lnTo>
                  <a:lnTo>
                    <a:pt x="1" y="95"/>
                  </a:lnTo>
                  <a:lnTo>
                    <a:pt x="1" y="26774"/>
                  </a:lnTo>
                  <a:lnTo>
                    <a:pt x="130200" y="26774"/>
                  </a:lnTo>
                  <a:lnTo>
                    <a:pt x="13020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4" name="Google Shape;414;p20"/>
          <p:cNvSpPr/>
          <p:nvPr/>
        </p:nvSpPr>
        <p:spPr>
          <a:xfrm>
            <a:off x="-1021725" y="3983847"/>
            <a:ext cx="1418251" cy="267006"/>
          </a:xfrm>
          <a:custGeom>
            <a:avLst/>
            <a:gdLst/>
            <a:ahLst/>
            <a:cxnLst/>
            <a:rect l="l" t="t" r="r" b="b"/>
            <a:pathLst>
              <a:path w="22325" h="4203" extrusionOk="0">
                <a:moveTo>
                  <a:pt x="0" y="0"/>
                </a:moveTo>
                <a:lnTo>
                  <a:pt x="4191" y="4191"/>
                </a:lnTo>
                <a:lnTo>
                  <a:pt x="22325" y="4202"/>
                </a:lnTo>
                <a:lnTo>
                  <a:pt x="181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20"/>
          <p:cNvSpPr/>
          <p:nvPr/>
        </p:nvSpPr>
        <p:spPr>
          <a:xfrm flipH="1">
            <a:off x="-828950" y="4250853"/>
            <a:ext cx="2805272" cy="1537408"/>
          </a:xfrm>
          <a:custGeom>
            <a:avLst/>
            <a:gdLst/>
            <a:ahLst/>
            <a:cxnLst/>
            <a:rect l="l" t="t" r="r" b="b"/>
            <a:pathLst>
              <a:path w="87610" h="48014" extrusionOk="0">
                <a:moveTo>
                  <a:pt x="41297" y="0"/>
                </a:moveTo>
                <a:lnTo>
                  <a:pt x="9329" y="31926"/>
                </a:lnTo>
                <a:lnTo>
                  <a:pt x="0" y="31926"/>
                </a:lnTo>
                <a:lnTo>
                  <a:pt x="0" y="48014"/>
                </a:lnTo>
                <a:lnTo>
                  <a:pt x="87610" y="48014"/>
                </a:lnTo>
                <a:lnTo>
                  <a:pt x="8761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6" name="Google Shape;416;p20"/>
          <p:cNvGrpSpPr/>
          <p:nvPr/>
        </p:nvGrpSpPr>
        <p:grpSpPr>
          <a:xfrm>
            <a:off x="7632064" y="4367465"/>
            <a:ext cx="3894036" cy="692436"/>
            <a:chOff x="5477439" y="1590790"/>
            <a:chExt cx="3894036" cy="692436"/>
          </a:xfrm>
        </p:grpSpPr>
        <p:grpSp>
          <p:nvGrpSpPr>
            <p:cNvPr id="417" name="Google Shape;417;p20"/>
            <p:cNvGrpSpPr/>
            <p:nvPr/>
          </p:nvGrpSpPr>
          <p:grpSpPr>
            <a:xfrm flipH="1">
              <a:off x="5803750" y="2180862"/>
              <a:ext cx="3070084" cy="102364"/>
              <a:chOff x="1779150" y="2604263"/>
              <a:chExt cx="3811875" cy="127113"/>
            </a:xfrm>
          </p:grpSpPr>
          <p:sp>
            <p:nvSpPr>
              <p:cNvPr id="418" name="Google Shape;418;p20"/>
              <p:cNvSpPr/>
              <p:nvPr/>
            </p:nvSpPr>
            <p:spPr>
              <a:xfrm>
                <a:off x="1779150" y="2630450"/>
                <a:ext cx="3755175" cy="100925"/>
              </a:xfrm>
              <a:custGeom>
                <a:avLst/>
                <a:gdLst/>
                <a:ahLst/>
                <a:cxnLst/>
                <a:rect l="l" t="t" r="r" b="b"/>
                <a:pathLst>
                  <a:path w="150207" h="4037" extrusionOk="0">
                    <a:moveTo>
                      <a:pt x="0" y="4037"/>
                    </a:moveTo>
                    <a:lnTo>
                      <a:pt x="83176" y="4037"/>
                    </a:lnTo>
                    <a:lnTo>
                      <a:pt x="87213" y="0"/>
                    </a:lnTo>
                    <a:lnTo>
                      <a:pt x="150207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19" name="Google Shape;419;p20"/>
              <p:cNvSpPr/>
              <p:nvPr/>
            </p:nvSpPr>
            <p:spPr>
              <a:xfrm>
                <a:off x="5534325" y="2604263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0" name="Google Shape;420;p20"/>
            <p:cNvGrpSpPr/>
            <p:nvPr/>
          </p:nvGrpSpPr>
          <p:grpSpPr>
            <a:xfrm flipH="1">
              <a:off x="5898325" y="1789205"/>
              <a:ext cx="1567047" cy="45661"/>
              <a:chOff x="1754675" y="2566652"/>
              <a:chExt cx="1945675" cy="56700"/>
            </a:xfrm>
          </p:grpSpPr>
          <p:cxnSp>
            <p:nvCxnSpPr>
              <p:cNvPr id="421" name="Google Shape;421;p20"/>
              <p:cNvCxnSpPr/>
              <p:nvPr/>
            </p:nvCxnSpPr>
            <p:spPr>
              <a:xfrm>
                <a:off x="1754675" y="2595002"/>
                <a:ext cx="1896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422" name="Google Shape;422;p20"/>
              <p:cNvSpPr/>
              <p:nvPr/>
            </p:nvSpPr>
            <p:spPr>
              <a:xfrm>
                <a:off x="3643650" y="2566652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3" name="Google Shape;423;p20"/>
            <p:cNvGrpSpPr/>
            <p:nvPr/>
          </p:nvGrpSpPr>
          <p:grpSpPr>
            <a:xfrm flipH="1">
              <a:off x="5477439" y="1987637"/>
              <a:ext cx="1561280" cy="136187"/>
              <a:chOff x="1754675" y="2824000"/>
              <a:chExt cx="4728285" cy="412439"/>
            </a:xfrm>
          </p:grpSpPr>
          <p:sp>
            <p:nvSpPr>
              <p:cNvPr id="424" name="Google Shape;424;p20"/>
              <p:cNvSpPr/>
              <p:nvPr/>
            </p:nvSpPr>
            <p:spPr>
              <a:xfrm>
                <a:off x="1754675" y="2824000"/>
                <a:ext cx="4593868" cy="355100"/>
              </a:xfrm>
              <a:custGeom>
                <a:avLst/>
                <a:gdLst/>
                <a:ahLst/>
                <a:cxnLst/>
                <a:rect l="l" t="t" r="r" b="b"/>
                <a:pathLst>
                  <a:path w="77550" h="5994" extrusionOk="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25" name="Google Shape;425;p20"/>
              <p:cNvSpPr/>
              <p:nvPr/>
            </p:nvSpPr>
            <p:spPr>
              <a:xfrm>
                <a:off x="6348560" y="3102039"/>
                <a:ext cx="134400" cy="1344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6" name="Google Shape;426;p20"/>
            <p:cNvGrpSpPr/>
            <p:nvPr/>
          </p:nvGrpSpPr>
          <p:grpSpPr>
            <a:xfrm flipH="1">
              <a:off x="6361172" y="1590790"/>
              <a:ext cx="3010303" cy="45661"/>
              <a:chOff x="631564" y="2679979"/>
              <a:chExt cx="3737650" cy="56700"/>
            </a:xfrm>
          </p:grpSpPr>
          <p:cxnSp>
            <p:nvCxnSpPr>
              <p:cNvPr id="427" name="Google Shape;427;p20"/>
              <p:cNvCxnSpPr/>
              <p:nvPr/>
            </p:nvCxnSpPr>
            <p:spPr>
              <a:xfrm>
                <a:off x="631564" y="2708329"/>
                <a:ext cx="3687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428" name="Google Shape;428;p20"/>
              <p:cNvSpPr/>
              <p:nvPr/>
            </p:nvSpPr>
            <p:spPr>
              <a:xfrm>
                <a:off x="4312514" y="2679979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29" name="Google Shape;429;p2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30" name="Google Shape;430;p20"/>
          <p:cNvSpPr txBox="1">
            <a:spLocks noGrp="1"/>
          </p:cNvSpPr>
          <p:nvPr>
            <p:ph type="subTitle" idx="1"/>
          </p:nvPr>
        </p:nvSpPr>
        <p:spPr>
          <a:xfrm>
            <a:off x="4869042" y="2513325"/>
            <a:ext cx="2535600" cy="161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31" name="Google Shape;431;p20"/>
          <p:cNvSpPr txBox="1">
            <a:spLocks noGrp="1"/>
          </p:cNvSpPr>
          <p:nvPr>
            <p:ph type="subTitle" idx="2"/>
          </p:nvPr>
        </p:nvSpPr>
        <p:spPr>
          <a:xfrm>
            <a:off x="1739345" y="2513325"/>
            <a:ext cx="2535600" cy="161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32" name="Google Shape;432;p20"/>
          <p:cNvSpPr txBox="1">
            <a:spLocks noGrp="1"/>
          </p:cNvSpPr>
          <p:nvPr>
            <p:ph type="subTitle" idx="3"/>
          </p:nvPr>
        </p:nvSpPr>
        <p:spPr>
          <a:xfrm>
            <a:off x="1739345" y="2037225"/>
            <a:ext cx="25356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endParaRPr/>
          </a:p>
        </p:txBody>
      </p:sp>
      <p:sp>
        <p:nvSpPr>
          <p:cNvPr id="433" name="Google Shape;433;p20"/>
          <p:cNvSpPr txBox="1">
            <a:spLocks noGrp="1"/>
          </p:cNvSpPr>
          <p:nvPr>
            <p:ph type="subTitle" idx="4"/>
          </p:nvPr>
        </p:nvSpPr>
        <p:spPr>
          <a:xfrm>
            <a:off x="4869042" y="2037225"/>
            <a:ext cx="25356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Poppins Black"/>
              <a:buNone/>
              <a:defRPr sz="26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●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○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■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●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○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■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●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○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■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3" r:id="rId3"/>
    <p:sldLayoutId id="2147483654" r:id="rId4"/>
    <p:sldLayoutId id="2147483655" r:id="rId5"/>
    <p:sldLayoutId id="2147483657" r:id="rId6"/>
    <p:sldLayoutId id="2147483658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7" r:id="rId14"/>
    <p:sldLayoutId id="2147483678" r:id="rId1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jp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17/06/relationships/model3d" Target="../media/model3d6.glb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png"/><Relationship Id="rId5" Type="http://schemas.microsoft.com/office/2017/06/relationships/model3d" Target="../media/model3d7.glb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17/06/relationships/model3d" Target="../media/model3d2.glb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17/06/relationships/model3d" Target="../media/model3d3.glb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17/06/relationships/model3d" Target="../media/model3d4.glb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17/06/relationships/model3d" Target="../media/model3d5.glb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p36"/>
          <p:cNvSpPr txBox="1">
            <a:spLocks noGrp="1"/>
          </p:cNvSpPr>
          <p:nvPr>
            <p:ph type="subTitle" idx="1"/>
          </p:nvPr>
        </p:nvSpPr>
        <p:spPr>
          <a:xfrm>
            <a:off x="1252727" y="1380105"/>
            <a:ext cx="7381056" cy="211454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>
              <a:lnSpc>
                <a:spcPct val="150000"/>
              </a:lnSpc>
            </a:pPr>
            <a:r>
              <a:rPr lang="en-US" sz="2300" b="1" dirty="0">
                <a:latin typeface="Algerian" panose="04020705040A02060702" pitchFamily="82" charset="0"/>
              </a:rPr>
              <a:t>STUDENT NAME:- </a:t>
            </a:r>
            <a:r>
              <a:rPr lang="en-US" sz="2300" dirty="0">
                <a:latin typeface="Algerian" panose="04020705040A02060702" pitchFamily="82" charset="0"/>
              </a:rPr>
              <a:t>SAHIL JAIN. J</a:t>
            </a:r>
          </a:p>
          <a:p>
            <a:pPr algn="l">
              <a:lnSpc>
                <a:spcPct val="150000"/>
              </a:lnSpc>
            </a:pPr>
            <a:r>
              <a:rPr lang="en-US" sz="2300" b="1" dirty="0">
                <a:latin typeface="Algerian" panose="04020705040A02060702" pitchFamily="82" charset="0"/>
              </a:rPr>
              <a:t>REGISTER NO :-</a:t>
            </a:r>
            <a:r>
              <a:rPr lang="en-US" sz="2300" dirty="0">
                <a:latin typeface="Algerian" panose="04020705040A02060702" pitchFamily="82" charset="0"/>
              </a:rPr>
              <a:t> 212402418 </a:t>
            </a:r>
          </a:p>
          <a:p>
            <a:pPr algn="l">
              <a:lnSpc>
                <a:spcPct val="150000"/>
              </a:lnSpc>
            </a:pPr>
            <a:r>
              <a:rPr lang="en-US" sz="2300" b="1" dirty="0">
                <a:latin typeface="Algerian" panose="04020705040A02060702" pitchFamily="82" charset="0"/>
              </a:rPr>
              <a:t>NMID:- </a:t>
            </a:r>
            <a:r>
              <a:rPr lang="en-US" sz="2300" dirty="0">
                <a:latin typeface="Algerian" panose="04020705040A02060702" pitchFamily="82" charset="0"/>
              </a:rPr>
              <a:t>asunm1301212402418</a:t>
            </a:r>
            <a:endParaRPr lang="en-US" sz="2300" dirty="0">
              <a:latin typeface="Algerian" panose="04020705040A02060702" pitchFamily="82" charset="0"/>
              <a:cs typeface="Calibri"/>
            </a:endParaRPr>
          </a:p>
          <a:p>
            <a:pPr algn="l">
              <a:lnSpc>
                <a:spcPct val="150000"/>
              </a:lnSpc>
            </a:pPr>
            <a:r>
              <a:rPr lang="en-US" sz="2300" b="1" dirty="0">
                <a:latin typeface="Algerian" panose="04020705040A02060702" pitchFamily="82" charset="0"/>
              </a:rPr>
              <a:t>DEPARTMENT:- </a:t>
            </a:r>
            <a:r>
              <a:rPr lang="en-US" sz="2300" dirty="0">
                <a:latin typeface="Algerian" panose="04020705040A02060702" pitchFamily="82" charset="0"/>
              </a:rPr>
              <a:t>BCA</a:t>
            </a:r>
          </a:p>
          <a:p>
            <a:pPr algn="l">
              <a:lnSpc>
                <a:spcPct val="150000"/>
              </a:lnSpc>
            </a:pPr>
            <a:r>
              <a:rPr lang="en-US" sz="2300" b="1" dirty="0">
                <a:latin typeface="Algerian" panose="04020705040A02060702" pitchFamily="82" charset="0"/>
              </a:rPr>
              <a:t>COLLEGE:- </a:t>
            </a:r>
            <a:r>
              <a:rPr lang="en-US" sz="2300" dirty="0">
                <a:latin typeface="Algerian" panose="04020705040A02060702" pitchFamily="82" charset="0"/>
              </a:rPr>
              <a:t>AGURCHAND  MANMULL JAIN COLLEGE,          </a:t>
            </a:r>
          </a:p>
          <a:p>
            <a:pPr algn="l"/>
            <a:r>
              <a:rPr lang="en-US" sz="2300" dirty="0">
                <a:latin typeface="Algerian" panose="04020705040A02060702" pitchFamily="82" charset="0"/>
              </a:rPr>
              <a:t>                                 MADRAS UNIVERSITY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300" dirty="0">
              <a:latin typeface="Agency FB" panose="020B0503020202020204" pitchFamily="34" charset="0"/>
            </a:endParaRPr>
          </a:p>
        </p:txBody>
      </p:sp>
      <p:sp>
        <p:nvSpPr>
          <p:cNvPr id="759" name="Google Shape;759;p36"/>
          <p:cNvSpPr txBox="1">
            <a:spLocks noGrp="1"/>
          </p:cNvSpPr>
          <p:nvPr>
            <p:ph type="ctrTitle"/>
          </p:nvPr>
        </p:nvSpPr>
        <p:spPr>
          <a:xfrm>
            <a:off x="1277026" y="-349542"/>
            <a:ext cx="6355500" cy="161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3200" u="sng" dirty="0">
                <a:solidFill>
                  <a:srgbClr val="0F0F0F"/>
                </a:solidFill>
                <a:latin typeface="Cooper Black" panose="0208090404030B020404" pitchFamily="18" charset="0"/>
                <a:cs typeface="Times New Roman" panose="02020603050405020304" pitchFamily="18" charset="0"/>
              </a:rPr>
              <a:t>Digital Portfolio</a:t>
            </a:r>
            <a:endParaRPr sz="3200" u="sng" dirty="0">
              <a:latin typeface="Cooper Black" panose="0208090404030B020404" pitchFamily="18" charset="0"/>
            </a:endParaRPr>
          </a:p>
        </p:txBody>
      </p:sp>
      <p:grpSp>
        <p:nvGrpSpPr>
          <p:cNvPr id="773" name="Google Shape;773;p36"/>
          <p:cNvGrpSpPr/>
          <p:nvPr/>
        </p:nvGrpSpPr>
        <p:grpSpPr>
          <a:xfrm>
            <a:off x="-1704128" y="809912"/>
            <a:ext cx="3599787" cy="1044096"/>
            <a:chOff x="-1431671" y="656504"/>
            <a:chExt cx="3599787" cy="1044096"/>
          </a:xfrm>
        </p:grpSpPr>
        <p:grpSp>
          <p:nvGrpSpPr>
            <p:cNvPr id="774" name="Google Shape;774;p36"/>
            <p:cNvGrpSpPr/>
            <p:nvPr/>
          </p:nvGrpSpPr>
          <p:grpSpPr>
            <a:xfrm>
              <a:off x="-368508" y="1432892"/>
              <a:ext cx="1567047" cy="45661"/>
              <a:chOff x="1754675" y="2661275"/>
              <a:chExt cx="1945675" cy="56700"/>
            </a:xfrm>
          </p:grpSpPr>
          <p:cxnSp>
            <p:nvCxnSpPr>
              <p:cNvPr id="775" name="Google Shape;775;p36"/>
              <p:cNvCxnSpPr/>
              <p:nvPr/>
            </p:nvCxnSpPr>
            <p:spPr>
              <a:xfrm>
                <a:off x="1754675" y="2689625"/>
                <a:ext cx="1896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776" name="Google Shape;776;p36"/>
              <p:cNvSpPr/>
              <p:nvPr/>
            </p:nvSpPr>
            <p:spPr>
              <a:xfrm>
                <a:off x="3643650" y="2661275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77" name="Google Shape;777;p36"/>
            <p:cNvGrpSpPr/>
            <p:nvPr/>
          </p:nvGrpSpPr>
          <p:grpSpPr>
            <a:xfrm>
              <a:off x="-766480" y="1564412"/>
              <a:ext cx="1561280" cy="136187"/>
              <a:chOff x="1754675" y="2824000"/>
              <a:chExt cx="4728285" cy="412439"/>
            </a:xfrm>
          </p:grpSpPr>
          <p:sp>
            <p:nvSpPr>
              <p:cNvPr id="778" name="Google Shape;778;p36"/>
              <p:cNvSpPr/>
              <p:nvPr/>
            </p:nvSpPr>
            <p:spPr>
              <a:xfrm>
                <a:off x="1754675" y="2824000"/>
                <a:ext cx="4593868" cy="355100"/>
              </a:xfrm>
              <a:custGeom>
                <a:avLst/>
                <a:gdLst/>
                <a:ahLst/>
                <a:cxnLst/>
                <a:rect l="l" t="t" r="r" b="b"/>
                <a:pathLst>
                  <a:path w="77550" h="5994" extrusionOk="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779" name="Google Shape;779;p36"/>
              <p:cNvSpPr/>
              <p:nvPr/>
            </p:nvSpPr>
            <p:spPr>
              <a:xfrm>
                <a:off x="6348560" y="3102039"/>
                <a:ext cx="134400" cy="1344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80" name="Google Shape;780;p36"/>
            <p:cNvGrpSpPr/>
            <p:nvPr/>
          </p:nvGrpSpPr>
          <p:grpSpPr>
            <a:xfrm>
              <a:off x="-1431671" y="1201087"/>
              <a:ext cx="3070084" cy="102364"/>
              <a:chOff x="1779150" y="2604263"/>
              <a:chExt cx="3811875" cy="127113"/>
            </a:xfrm>
          </p:grpSpPr>
          <p:sp>
            <p:nvSpPr>
              <p:cNvPr id="781" name="Google Shape;781;p36"/>
              <p:cNvSpPr/>
              <p:nvPr/>
            </p:nvSpPr>
            <p:spPr>
              <a:xfrm>
                <a:off x="1779150" y="2630450"/>
                <a:ext cx="3755175" cy="100925"/>
              </a:xfrm>
              <a:custGeom>
                <a:avLst/>
                <a:gdLst/>
                <a:ahLst/>
                <a:cxnLst/>
                <a:rect l="l" t="t" r="r" b="b"/>
                <a:pathLst>
                  <a:path w="150207" h="4037" extrusionOk="0">
                    <a:moveTo>
                      <a:pt x="0" y="4037"/>
                    </a:moveTo>
                    <a:lnTo>
                      <a:pt x="83176" y="4037"/>
                    </a:lnTo>
                    <a:lnTo>
                      <a:pt x="87213" y="0"/>
                    </a:lnTo>
                    <a:lnTo>
                      <a:pt x="150207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782" name="Google Shape;782;p36"/>
              <p:cNvSpPr/>
              <p:nvPr/>
            </p:nvSpPr>
            <p:spPr>
              <a:xfrm>
                <a:off x="5534325" y="2604263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83" name="Google Shape;783;p36"/>
            <p:cNvGrpSpPr/>
            <p:nvPr/>
          </p:nvGrpSpPr>
          <p:grpSpPr>
            <a:xfrm>
              <a:off x="-856941" y="773805"/>
              <a:ext cx="2877996" cy="223763"/>
              <a:chOff x="1748550" y="2064750"/>
              <a:chExt cx="3573375" cy="277863"/>
            </a:xfrm>
          </p:grpSpPr>
          <p:sp>
            <p:nvSpPr>
              <p:cNvPr id="784" name="Google Shape;784;p36"/>
              <p:cNvSpPr/>
              <p:nvPr/>
            </p:nvSpPr>
            <p:spPr>
              <a:xfrm>
                <a:off x="1748550" y="2064750"/>
                <a:ext cx="3516675" cy="253825"/>
              </a:xfrm>
              <a:custGeom>
                <a:avLst/>
                <a:gdLst/>
                <a:ahLst/>
                <a:cxnLst/>
                <a:rect l="l" t="t" r="r" b="b"/>
                <a:pathLst>
                  <a:path w="140667" h="10153" extrusionOk="0">
                    <a:moveTo>
                      <a:pt x="0" y="0"/>
                    </a:moveTo>
                    <a:lnTo>
                      <a:pt x="67520" y="0"/>
                    </a:lnTo>
                    <a:lnTo>
                      <a:pt x="77673" y="10153"/>
                    </a:lnTo>
                    <a:lnTo>
                      <a:pt x="140667" y="10153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785" name="Google Shape;785;p36"/>
              <p:cNvSpPr/>
              <p:nvPr/>
            </p:nvSpPr>
            <p:spPr>
              <a:xfrm>
                <a:off x="5265225" y="2285913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86" name="Google Shape;786;p36"/>
            <p:cNvGrpSpPr/>
            <p:nvPr/>
          </p:nvGrpSpPr>
          <p:grpSpPr>
            <a:xfrm>
              <a:off x="-856958" y="656504"/>
              <a:ext cx="2430741" cy="185537"/>
              <a:chOff x="1748547" y="1392116"/>
              <a:chExt cx="5911958" cy="451312"/>
            </a:xfrm>
          </p:grpSpPr>
          <p:sp>
            <p:nvSpPr>
              <p:cNvPr id="787" name="Google Shape;787;p36"/>
              <p:cNvSpPr/>
              <p:nvPr/>
            </p:nvSpPr>
            <p:spPr>
              <a:xfrm>
                <a:off x="1748547" y="1392116"/>
                <a:ext cx="5793758" cy="395567"/>
              </a:xfrm>
              <a:custGeom>
                <a:avLst/>
                <a:gdLst/>
                <a:ahLst/>
                <a:cxnLst/>
                <a:rect l="l" t="t" r="r" b="b"/>
                <a:pathLst>
                  <a:path w="111066" h="7583" extrusionOk="0">
                    <a:moveTo>
                      <a:pt x="0" y="0"/>
                    </a:moveTo>
                    <a:lnTo>
                      <a:pt x="79263" y="0"/>
                    </a:lnTo>
                    <a:lnTo>
                      <a:pt x="86847" y="7583"/>
                    </a:lnTo>
                    <a:lnTo>
                      <a:pt x="111066" y="7583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788" name="Google Shape;788;p36"/>
              <p:cNvSpPr/>
              <p:nvPr/>
            </p:nvSpPr>
            <p:spPr>
              <a:xfrm>
                <a:off x="7542305" y="1725228"/>
                <a:ext cx="118200" cy="1182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89" name="Google Shape;789;p36"/>
            <p:cNvGrpSpPr/>
            <p:nvPr/>
          </p:nvGrpSpPr>
          <p:grpSpPr>
            <a:xfrm>
              <a:off x="-842187" y="1064790"/>
              <a:ext cx="3010303" cy="45661"/>
              <a:chOff x="1766900" y="2869225"/>
              <a:chExt cx="3737650" cy="56700"/>
            </a:xfrm>
          </p:grpSpPr>
          <p:cxnSp>
            <p:nvCxnSpPr>
              <p:cNvPr id="790" name="Google Shape;790;p36"/>
              <p:cNvCxnSpPr/>
              <p:nvPr/>
            </p:nvCxnSpPr>
            <p:spPr>
              <a:xfrm>
                <a:off x="1766900" y="2897575"/>
                <a:ext cx="3687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791" name="Google Shape;791;p36"/>
              <p:cNvSpPr/>
              <p:nvPr/>
            </p:nvSpPr>
            <p:spPr>
              <a:xfrm>
                <a:off x="5447850" y="2869225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" name="Google Shape;773;p36">
            <a:extLst>
              <a:ext uri="{FF2B5EF4-FFF2-40B4-BE49-F238E27FC236}">
                <a16:creationId xmlns:a16="http://schemas.microsoft.com/office/drawing/2014/main" id="{0629423D-6363-4E29-1CEC-CD504DA52363}"/>
              </a:ext>
            </a:extLst>
          </p:cNvPr>
          <p:cNvGrpSpPr/>
          <p:nvPr/>
        </p:nvGrpSpPr>
        <p:grpSpPr>
          <a:xfrm rot="10800000">
            <a:off x="6744959" y="2160490"/>
            <a:ext cx="3599787" cy="1044096"/>
            <a:chOff x="-1431671" y="656504"/>
            <a:chExt cx="3599787" cy="1044096"/>
          </a:xfrm>
        </p:grpSpPr>
        <p:grpSp>
          <p:nvGrpSpPr>
            <p:cNvPr id="4" name="Google Shape;774;p36">
              <a:extLst>
                <a:ext uri="{FF2B5EF4-FFF2-40B4-BE49-F238E27FC236}">
                  <a16:creationId xmlns:a16="http://schemas.microsoft.com/office/drawing/2014/main" id="{B1B00D27-AD9B-9FFC-BFEE-EE4BE502ECD9}"/>
                </a:ext>
              </a:extLst>
            </p:cNvPr>
            <p:cNvGrpSpPr/>
            <p:nvPr/>
          </p:nvGrpSpPr>
          <p:grpSpPr>
            <a:xfrm>
              <a:off x="-368508" y="1432892"/>
              <a:ext cx="1567047" cy="45661"/>
              <a:chOff x="1754675" y="2661275"/>
              <a:chExt cx="1945675" cy="56700"/>
            </a:xfrm>
          </p:grpSpPr>
          <p:cxnSp>
            <p:nvCxnSpPr>
              <p:cNvPr id="20" name="Google Shape;775;p36">
                <a:extLst>
                  <a:ext uri="{FF2B5EF4-FFF2-40B4-BE49-F238E27FC236}">
                    <a16:creationId xmlns:a16="http://schemas.microsoft.com/office/drawing/2014/main" id="{E6BCE3D6-83A3-D443-7B21-B0DA327D1FA6}"/>
                  </a:ext>
                </a:extLst>
              </p:cNvPr>
              <p:cNvCxnSpPr/>
              <p:nvPr/>
            </p:nvCxnSpPr>
            <p:spPr>
              <a:xfrm>
                <a:off x="1754675" y="2689625"/>
                <a:ext cx="1896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1" name="Google Shape;776;p36">
                <a:extLst>
                  <a:ext uri="{FF2B5EF4-FFF2-40B4-BE49-F238E27FC236}">
                    <a16:creationId xmlns:a16="http://schemas.microsoft.com/office/drawing/2014/main" id="{B68D9907-C104-9F94-8305-A469FF441EB3}"/>
                  </a:ext>
                </a:extLst>
              </p:cNvPr>
              <p:cNvSpPr/>
              <p:nvPr/>
            </p:nvSpPr>
            <p:spPr>
              <a:xfrm>
                <a:off x="3643650" y="2661275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" name="Google Shape;777;p36">
              <a:extLst>
                <a:ext uri="{FF2B5EF4-FFF2-40B4-BE49-F238E27FC236}">
                  <a16:creationId xmlns:a16="http://schemas.microsoft.com/office/drawing/2014/main" id="{7A9677C1-B216-410A-E81B-FF9FBF03329E}"/>
                </a:ext>
              </a:extLst>
            </p:cNvPr>
            <p:cNvGrpSpPr/>
            <p:nvPr/>
          </p:nvGrpSpPr>
          <p:grpSpPr>
            <a:xfrm>
              <a:off x="-766480" y="1564412"/>
              <a:ext cx="1561280" cy="136187"/>
              <a:chOff x="1754675" y="2824000"/>
              <a:chExt cx="4728285" cy="412439"/>
            </a:xfrm>
          </p:grpSpPr>
          <p:sp>
            <p:nvSpPr>
              <p:cNvPr id="18" name="Google Shape;778;p36">
                <a:extLst>
                  <a:ext uri="{FF2B5EF4-FFF2-40B4-BE49-F238E27FC236}">
                    <a16:creationId xmlns:a16="http://schemas.microsoft.com/office/drawing/2014/main" id="{45C24978-4D77-536D-358B-BF8985226196}"/>
                  </a:ext>
                </a:extLst>
              </p:cNvPr>
              <p:cNvSpPr/>
              <p:nvPr/>
            </p:nvSpPr>
            <p:spPr>
              <a:xfrm>
                <a:off x="1754675" y="2824000"/>
                <a:ext cx="4593868" cy="355100"/>
              </a:xfrm>
              <a:custGeom>
                <a:avLst/>
                <a:gdLst/>
                <a:ahLst/>
                <a:cxnLst/>
                <a:rect l="l" t="t" r="r" b="b"/>
                <a:pathLst>
                  <a:path w="77550" h="5994" extrusionOk="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9" name="Google Shape;779;p36">
                <a:extLst>
                  <a:ext uri="{FF2B5EF4-FFF2-40B4-BE49-F238E27FC236}">
                    <a16:creationId xmlns:a16="http://schemas.microsoft.com/office/drawing/2014/main" id="{A7CC9891-48E8-3E61-8A81-CD731701B332}"/>
                  </a:ext>
                </a:extLst>
              </p:cNvPr>
              <p:cNvSpPr/>
              <p:nvPr/>
            </p:nvSpPr>
            <p:spPr>
              <a:xfrm>
                <a:off x="6348560" y="3102039"/>
                <a:ext cx="134400" cy="1344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" name="Google Shape;780;p36">
              <a:extLst>
                <a:ext uri="{FF2B5EF4-FFF2-40B4-BE49-F238E27FC236}">
                  <a16:creationId xmlns:a16="http://schemas.microsoft.com/office/drawing/2014/main" id="{C0E80CC1-DE13-58D1-EDA1-A22E8F952C8F}"/>
                </a:ext>
              </a:extLst>
            </p:cNvPr>
            <p:cNvGrpSpPr/>
            <p:nvPr/>
          </p:nvGrpSpPr>
          <p:grpSpPr>
            <a:xfrm>
              <a:off x="-1431671" y="1201087"/>
              <a:ext cx="3070084" cy="102364"/>
              <a:chOff x="1779150" y="2604263"/>
              <a:chExt cx="3811875" cy="127113"/>
            </a:xfrm>
          </p:grpSpPr>
          <p:sp>
            <p:nvSpPr>
              <p:cNvPr id="16" name="Google Shape;781;p36">
                <a:extLst>
                  <a:ext uri="{FF2B5EF4-FFF2-40B4-BE49-F238E27FC236}">
                    <a16:creationId xmlns:a16="http://schemas.microsoft.com/office/drawing/2014/main" id="{310187BD-857B-C3E3-BD10-15F72AC492BA}"/>
                  </a:ext>
                </a:extLst>
              </p:cNvPr>
              <p:cNvSpPr/>
              <p:nvPr/>
            </p:nvSpPr>
            <p:spPr>
              <a:xfrm>
                <a:off x="1779150" y="2630450"/>
                <a:ext cx="3755175" cy="100925"/>
              </a:xfrm>
              <a:custGeom>
                <a:avLst/>
                <a:gdLst/>
                <a:ahLst/>
                <a:cxnLst/>
                <a:rect l="l" t="t" r="r" b="b"/>
                <a:pathLst>
                  <a:path w="150207" h="4037" extrusionOk="0">
                    <a:moveTo>
                      <a:pt x="0" y="4037"/>
                    </a:moveTo>
                    <a:lnTo>
                      <a:pt x="83176" y="4037"/>
                    </a:lnTo>
                    <a:lnTo>
                      <a:pt x="87213" y="0"/>
                    </a:lnTo>
                    <a:lnTo>
                      <a:pt x="150207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7" name="Google Shape;782;p36">
                <a:extLst>
                  <a:ext uri="{FF2B5EF4-FFF2-40B4-BE49-F238E27FC236}">
                    <a16:creationId xmlns:a16="http://schemas.microsoft.com/office/drawing/2014/main" id="{2267243D-1D77-276D-11D7-DD8DE3DC6B73}"/>
                  </a:ext>
                </a:extLst>
              </p:cNvPr>
              <p:cNvSpPr/>
              <p:nvPr/>
            </p:nvSpPr>
            <p:spPr>
              <a:xfrm>
                <a:off x="5534325" y="2604263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" name="Google Shape;783;p36">
              <a:extLst>
                <a:ext uri="{FF2B5EF4-FFF2-40B4-BE49-F238E27FC236}">
                  <a16:creationId xmlns:a16="http://schemas.microsoft.com/office/drawing/2014/main" id="{65A92C39-BD12-D75E-8596-B4B05F76470B}"/>
                </a:ext>
              </a:extLst>
            </p:cNvPr>
            <p:cNvGrpSpPr/>
            <p:nvPr/>
          </p:nvGrpSpPr>
          <p:grpSpPr>
            <a:xfrm>
              <a:off x="-856941" y="773805"/>
              <a:ext cx="2877996" cy="223763"/>
              <a:chOff x="1748550" y="2064750"/>
              <a:chExt cx="3573375" cy="277863"/>
            </a:xfrm>
          </p:grpSpPr>
          <p:sp>
            <p:nvSpPr>
              <p:cNvPr id="14" name="Google Shape;784;p36">
                <a:extLst>
                  <a:ext uri="{FF2B5EF4-FFF2-40B4-BE49-F238E27FC236}">
                    <a16:creationId xmlns:a16="http://schemas.microsoft.com/office/drawing/2014/main" id="{97C82269-D166-9FF8-249C-14CB676D7509}"/>
                  </a:ext>
                </a:extLst>
              </p:cNvPr>
              <p:cNvSpPr/>
              <p:nvPr/>
            </p:nvSpPr>
            <p:spPr>
              <a:xfrm>
                <a:off x="1748550" y="2064750"/>
                <a:ext cx="3516675" cy="253825"/>
              </a:xfrm>
              <a:custGeom>
                <a:avLst/>
                <a:gdLst/>
                <a:ahLst/>
                <a:cxnLst/>
                <a:rect l="l" t="t" r="r" b="b"/>
                <a:pathLst>
                  <a:path w="140667" h="10153" extrusionOk="0">
                    <a:moveTo>
                      <a:pt x="0" y="0"/>
                    </a:moveTo>
                    <a:lnTo>
                      <a:pt x="67520" y="0"/>
                    </a:lnTo>
                    <a:lnTo>
                      <a:pt x="77673" y="10153"/>
                    </a:lnTo>
                    <a:lnTo>
                      <a:pt x="140667" y="10153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5" name="Google Shape;785;p36">
                <a:extLst>
                  <a:ext uri="{FF2B5EF4-FFF2-40B4-BE49-F238E27FC236}">
                    <a16:creationId xmlns:a16="http://schemas.microsoft.com/office/drawing/2014/main" id="{69245D76-F483-9FDB-8927-88A233DD789B}"/>
                  </a:ext>
                </a:extLst>
              </p:cNvPr>
              <p:cNvSpPr/>
              <p:nvPr/>
            </p:nvSpPr>
            <p:spPr>
              <a:xfrm>
                <a:off x="5265225" y="2285913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" name="Google Shape;786;p36">
              <a:extLst>
                <a:ext uri="{FF2B5EF4-FFF2-40B4-BE49-F238E27FC236}">
                  <a16:creationId xmlns:a16="http://schemas.microsoft.com/office/drawing/2014/main" id="{C1B234C6-0040-F298-56C1-D6F620FC578E}"/>
                </a:ext>
              </a:extLst>
            </p:cNvPr>
            <p:cNvGrpSpPr/>
            <p:nvPr/>
          </p:nvGrpSpPr>
          <p:grpSpPr>
            <a:xfrm>
              <a:off x="-856958" y="656504"/>
              <a:ext cx="2430741" cy="185537"/>
              <a:chOff x="1748547" y="1392116"/>
              <a:chExt cx="5911958" cy="451312"/>
            </a:xfrm>
          </p:grpSpPr>
          <p:sp>
            <p:nvSpPr>
              <p:cNvPr id="12" name="Google Shape;787;p36">
                <a:extLst>
                  <a:ext uri="{FF2B5EF4-FFF2-40B4-BE49-F238E27FC236}">
                    <a16:creationId xmlns:a16="http://schemas.microsoft.com/office/drawing/2014/main" id="{667C17E3-32CF-24D1-62F2-FD9F89652943}"/>
                  </a:ext>
                </a:extLst>
              </p:cNvPr>
              <p:cNvSpPr/>
              <p:nvPr/>
            </p:nvSpPr>
            <p:spPr>
              <a:xfrm>
                <a:off x="1748547" y="1392116"/>
                <a:ext cx="5793758" cy="395567"/>
              </a:xfrm>
              <a:custGeom>
                <a:avLst/>
                <a:gdLst/>
                <a:ahLst/>
                <a:cxnLst/>
                <a:rect l="l" t="t" r="r" b="b"/>
                <a:pathLst>
                  <a:path w="111066" h="7583" extrusionOk="0">
                    <a:moveTo>
                      <a:pt x="0" y="0"/>
                    </a:moveTo>
                    <a:lnTo>
                      <a:pt x="79263" y="0"/>
                    </a:lnTo>
                    <a:lnTo>
                      <a:pt x="86847" y="7583"/>
                    </a:lnTo>
                    <a:lnTo>
                      <a:pt x="111066" y="7583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3" name="Google Shape;788;p36">
                <a:extLst>
                  <a:ext uri="{FF2B5EF4-FFF2-40B4-BE49-F238E27FC236}">
                    <a16:creationId xmlns:a16="http://schemas.microsoft.com/office/drawing/2014/main" id="{D8D4E8B6-0E83-EE55-9703-C09DB3167FE2}"/>
                  </a:ext>
                </a:extLst>
              </p:cNvPr>
              <p:cNvSpPr/>
              <p:nvPr/>
            </p:nvSpPr>
            <p:spPr>
              <a:xfrm>
                <a:off x="7542305" y="1725228"/>
                <a:ext cx="118200" cy="1182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" name="Google Shape;789;p36">
              <a:extLst>
                <a:ext uri="{FF2B5EF4-FFF2-40B4-BE49-F238E27FC236}">
                  <a16:creationId xmlns:a16="http://schemas.microsoft.com/office/drawing/2014/main" id="{1682FB12-6C8C-D18B-89EF-A543C6EA4B5D}"/>
                </a:ext>
              </a:extLst>
            </p:cNvPr>
            <p:cNvGrpSpPr/>
            <p:nvPr/>
          </p:nvGrpSpPr>
          <p:grpSpPr>
            <a:xfrm>
              <a:off x="-842187" y="1064790"/>
              <a:ext cx="3010303" cy="45661"/>
              <a:chOff x="1766900" y="2869225"/>
              <a:chExt cx="3737650" cy="56700"/>
            </a:xfrm>
          </p:grpSpPr>
          <p:cxnSp>
            <p:nvCxnSpPr>
              <p:cNvPr id="10" name="Google Shape;790;p36">
                <a:extLst>
                  <a:ext uri="{FF2B5EF4-FFF2-40B4-BE49-F238E27FC236}">
                    <a16:creationId xmlns:a16="http://schemas.microsoft.com/office/drawing/2014/main" id="{826A748A-EDEE-0401-1919-8CE7EB851986}"/>
                  </a:ext>
                </a:extLst>
              </p:cNvPr>
              <p:cNvCxnSpPr/>
              <p:nvPr/>
            </p:nvCxnSpPr>
            <p:spPr>
              <a:xfrm>
                <a:off x="1766900" y="2897575"/>
                <a:ext cx="3687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1" name="Google Shape;791;p36">
                <a:extLst>
                  <a:ext uri="{FF2B5EF4-FFF2-40B4-BE49-F238E27FC236}">
                    <a16:creationId xmlns:a16="http://schemas.microsoft.com/office/drawing/2014/main" id="{D46C8373-BC77-484E-CF55-93C9C5436D66}"/>
                  </a:ext>
                </a:extLst>
              </p:cNvPr>
              <p:cNvSpPr/>
              <p:nvPr/>
            </p:nvSpPr>
            <p:spPr>
              <a:xfrm>
                <a:off x="5447850" y="2869225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42"/>
          <p:cNvSpPr txBox="1">
            <a:spLocks noGrp="1"/>
          </p:cNvSpPr>
          <p:nvPr>
            <p:ph type="title"/>
          </p:nvPr>
        </p:nvSpPr>
        <p:spPr>
          <a:xfrm>
            <a:off x="1715413" y="186652"/>
            <a:ext cx="5465780" cy="7214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u="sng" dirty="0">
                <a:latin typeface="Cooper Black" panose="0208090404030B020404" pitchFamily="18" charset="0"/>
              </a:rPr>
              <a:t>RESULTS AND SCREENSHOTS</a:t>
            </a:r>
            <a:endParaRPr u="sng" dirty="0">
              <a:latin typeface="Cooper Black" panose="0208090404030B020404" pitchFamily="18" charset="0"/>
            </a:endParaRPr>
          </a:p>
        </p:txBody>
      </p:sp>
      <p:pic>
        <p:nvPicPr>
          <p:cNvPr id="2" name="Screen Recording 2025-08-30 221712">
            <a:hlinkClick r:id="" action="ppaction://media"/>
            <a:extLst>
              <a:ext uri="{FF2B5EF4-FFF2-40B4-BE49-F238E27FC236}">
                <a16:creationId xmlns:a16="http://schemas.microsoft.com/office/drawing/2014/main" id="{AC87BE3C-6AF1-F489-DCA0-45D5DBD8190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5501" y="778851"/>
            <a:ext cx="8992998" cy="4288099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123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43"/>
          <p:cNvSpPr txBox="1">
            <a:spLocks noGrp="1"/>
          </p:cNvSpPr>
          <p:nvPr>
            <p:ph type="title"/>
          </p:nvPr>
        </p:nvSpPr>
        <p:spPr>
          <a:xfrm>
            <a:off x="720000" y="37460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u="sng" dirty="0">
                <a:latin typeface="Cooper Black" panose="0208090404030B020404" pitchFamily="18" charset="0"/>
              </a:rPr>
              <a:t>RESULTS AND SCREENSHOTS</a:t>
            </a:r>
            <a:endParaRPr sz="2600" b="0" dirty="0"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grpSp>
        <p:nvGrpSpPr>
          <p:cNvPr id="12" name="Google Shape;1203;p51">
            <a:extLst>
              <a:ext uri="{FF2B5EF4-FFF2-40B4-BE49-F238E27FC236}">
                <a16:creationId xmlns:a16="http://schemas.microsoft.com/office/drawing/2014/main" id="{F2BAB2D5-5204-6E09-66D0-E4D287000773}"/>
              </a:ext>
            </a:extLst>
          </p:cNvPr>
          <p:cNvGrpSpPr/>
          <p:nvPr/>
        </p:nvGrpSpPr>
        <p:grpSpPr>
          <a:xfrm flipH="1">
            <a:off x="7365382" y="2016108"/>
            <a:ext cx="3094729" cy="1111283"/>
            <a:chOff x="1748550" y="1613039"/>
            <a:chExt cx="3842475" cy="1379962"/>
          </a:xfrm>
        </p:grpSpPr>
        <p:grpSp>
          <p:nvGrpSpPr>
            <p:cNvPr id="13" name="Google Shape;1204;p51">
              <a:extLst>
                <a:ext uri="{FF2B5EF4-FFF2-40B4-BE49-F238E27FC236}">
                  <a16:creationId xmlns:a16="http://schemas.microsoft.com/office/drawing/2014/main" id="{52AAF824-DBB2-500A-C414-696288489482}"/>
                </a:ext>
              </a:extLst>
            </p:cNvPr>
            <p:cNvGrpSpPr/>
            <p:nvPr/>
          </p:nvGrpSpPr>
          <p:grpSpPr>
            <a:xfrm>
              <a:off x="2606177" y="2577138"/>
              <a:ext cx="1945675" cy="56700"/>
              <a:chOff x="2606177" y="2661275"/>
              <a:chExt cx="1945675" cy="56700"/>
            </a:xfrm>
          </p:grpSpPr>
          <p:cxnSp>
            <p:nvCxnSpPr>
              <p:cNvPr id="29" name="Google Shape;1205;p51">
                <a:extLst>
                  <a:ext uri="{FF2B5EF4-FFF2-40B4-BE49-F238E27FC236}">
                    <a16:creationId xmlns:a16="http://schemas.microsoft.com/office/drawing/2014/main" id="{E637DA0B-A356-7FCA-BE24-26077C6F86EE}"/>
                  </a:ext>
                </a:extLst>
              </p:cNvPr>
              <p:cNvCxnSpPr/>
              <p:nvPr/>
            </p:nvCxnSpPr>
            <p:spPr>
              <a:xfrm>
                <a:off x="2606177" y="2689625"/>
                <a:ext cx="1896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30" name="Google Shape;1206;p51">
                <a:extLst>
                  <a:ext uri="{FF2B5EF4-FFF2-40B4-BE49-F238E27FC236}">
                    <a16:creationId xmlns:a16="http://schemas.microsoft.com/office/drawing/2014/main" id="{529B685B-94A8-2469-AB45-30346F736EB4}"/>
                  </a:ext>
                </a:extLst>
              </p:cNvPr>
              <p:cNvSpPr/>
              <p:nvPr/>
            </p:nvSpPr>
            <p:spPr>
              <a:xfrm>
                <a:off x="4495152" y="2661275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" name="Google Shape;1207;p51">
              <a:extLst>
                <a:ext uri="{FF2B5EF4-FFF2-40B4-BE49-F238E27FC236}">
                  <a16:creationId xmlns:a16="http://schemas.microsoft.com/office/drawing/2014/main" id="{11006CFC-E425-B2AE-229C-F4BBF7223D8F}"/>
                </a:ext>
              </a:extLst>
            </p:cNvPr>
            <p:cNvGrpSpPr/>
            <p:nvPr/>
          </p:nvGrpSpPr>
          <p:grpSpPr>
            <a:xfrm>
              <a:off x="2322284" y="2823901"/>
              <a:ext cx="1938597" cy="169100"/>
              <a:chOff x="3139232" y="2824000"/>
              <a:chExt cx="4728285" cy="412439"/>
            </a:xfrm>
          </p:grpSpPr>
          <p:sp>
            <p:nvSpPr>
              <p:cNvPr id="27" name="Google Shape;1208;p51">
                <a:extLst>
                  <a:ext uri="{FF2B5EF4-FFF2-40B4-BE49-F238E27FC236}">
                    <a16:creationId xmlns:a16="http://schemas.microsoft.com/office/drawing/2014/main" id="{6608AA8F-7E49-8B0C-F195-8E3890710158}"/>
                  </a:ext>
                </a:extLst>
              </p:cNvPr>
              <p:cNvSpPr/>
              <p:nvPr/>
            </p:nvSpPr>
            <p:spPr>
              <a:xfrm>
                <a:off x="3139232" y="2824000"/>
                <a:ext cx="4593868" cy="355100"/>
              </a:xfrm>
              <a:custGeom>
                <a:avLst/>
                <a:gdLst/>
                <a:ahLst/>
                <a:cxnLst/>
                <a:rect l="l" t="t" r="r" b="b"/>
                <a:pathLst>
                  <a:path w="77550" h="5994" extrusionOk="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8" name="Google Shape;1209;p51">
                <a:extLst>
                  <a:ext uri="{FF2B5EF4-FFF2-40B4-BE49-F238E27FC236}">
                    <a16:creationId xmlns:a16="http://schemas.microsoft.com/office/drawing/2014/main" id="{1A54974C-9C13-8FA4-714B-E4DC17988EAF}"/>
                  </a:ext>
                </a:extLst>
              </p:cNvPr>
              <p:cNvSpPr/>
              <p:nvPr/>
            </p:nvSpPr>
            <p:spPr>
              <a:xfrm>
                <a:off x="7733117" y="3102039"/>
                <a:ext cx="134400" cy="1344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" name="Google Shape;1210;p51">
              <a:extLst>
                <a:ext uri="{FF2B5EF4-FFF2-40B4-BE49-F238E27FC236}">
                  <a16:creationId xmlns:a16="http://schemas.microsoft.com/office/drawing/2014/main" id="{6C5ACE70-50AA-32E7-0C47-5FF797DBE1EB}"/>
                </a:ext>
              </a:extLst>
            </p:cNvPr>
            <p:cNvGrpSpPr/>
            <p:nvPr/>
          </p:nvGrpSpPr>
          <p:grpSpPr>
            <a:xfrm>
              <a:off x="1779150" y="2289288"/>
              <a:ext cx="3811875" cy="127113"/>
              <a:chOff x="1779150" y="2604263"/>
              <a:chExt cx="3811875" cy="127113"/>
            </a:xfrm>
          </p:grpSpPr>
          <p:sp>
            <p:nvSpPr>
              <p:cNvPr id="25" name="Google Shape;1211;p51">
                <a:extLst>
                  <a:ext uri="{FF2B5EF4-FFF2-40B4-BE49-F238E27FC236}">
                    <a16:creationId xmlns:a16="http://schemas.microsoft.com/office/drawing/2014/main" id="{41EA930A-5B4D-3BF5-9596-525770C3EC58}"/>
                  </a:ext>
                </a:extLst>
              </p:cNvPr>
              <p:cNvSpPr/>
              <p:nvPr/>
            </p:nvSpPr>
            <p:spPr>
              <a:xfrm>
                <a:off x="1779150" y="2630450"/>
                <a:ext cx="3755175" cy="100925"/>
              </a:xfrm>
              <a:custGeom>
                <a:avLst/>
                <a:gdLst/>
                <a:ahLst/>
                <a:cxnLst/>
                <a:rect l="l" t="t" r="r" b="b"/>
                <a:pathLst>
                  <a:path w="150207" h="4037" extrusionOk="0">
                    <a:moveTo>
                      <a:pt x="0" y="4037"/>
                    </a:moveTo>
                    <a:lnTo>
                      <a:pt x="83176" y="4037"/>
                    </a:lnTo>
                    <a:lnTo>
                      <a:pt x="87213" y="0"/>
                    </a:lnTo>
                    <a:lnTo>
                      <a:pt x="150207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6" name="Google Shape;1212;p51">
                <a:extLst>
                  <a:ext uri="{FF2B5EF4-FFF2-40B4-BE49-F238E27FC236}">
                    <a16:creationId xmlns:a16="http://schemas.microsoft.com/office/drawing/2014/main" id="{A9958DDF-0D79-A485-42B9-89C9009A0A9A}"/>
                  </a:ext>
                </a:extLst>
              </p:cNvPr>
              <p:cNvSpPr/>
              <p:nvPr/>
            </p:nvSpPr>
            <p:spPr>
              <a:xfrm>
                <a:off x="5534325" y="2604263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" name="Google Shape;1213;p51">
              <a:extLst>
                <a:ext uri="{FF2B5EF4-FFF2-40B4-BE49-F238E27FC236}">
                  <a16:creationId xmlns:a16="http://schemas.microsoft.com/office/drawing/2014/main" id="{E1C1B6BD-1872-50F4-4BD1-BF5E331A9542}"/>
                </a:ext>
              </a:extLst>
            </p:cNvPr>
            <p:cNvGrpSpPr/>
            <p:nvPr/>
          </p:nvGrpSpPr>
          <p:grpSpPr>
            <a:xfrm>
              <a:off x="1748550" y="1758700"/>
              <a:ext cx="3573375" cy="277863"/>
              <a:chOff x="1748550" y="2064750"/>
              <a:chExt cx="3573375" cy="277863"/>
            </a:xfrm>
          </p:grpSpPr>
          <p:sp>
            <p:nvSpPr>
              <p:cNvPr id="23" name="Google Shape;1214;p51">
                <a:extLst>
                  <a:ext uri="{FF2B5EF4-FFF2-40B4-BE49-F238E27FC236}">
                    <a16:creationId xmlns:a16="http://schemas.microsoft.com/office/drawing/2014/main" id="{35710C91-C773-5E05-C574-B8B5C4CE72B6}"/>
                  </a:ext>
                </a:extLst>
              </p:cNvPr>
              <p:cNvSpPr/>
              <p:nvPr/>
            </p:nvSpPr>
            <p:spPr>
              <a:xfrm>
                <a:off x="1748550" y="2064750"/>
                <a:ext cx="3516675" cy="253826"/>
              </a:xfrm>
              <a:custGeom>
                <a:avLst/>
                <a:gdLst/>
                <a:ahLst/>
                <a:cxnLst/>
                <a:rect l="l" t="t" r="r" b="b"/>
                <a:pathLst>
                  <a:path w="140667" h="10153" extrusionOk="0">
                    <a:moveTo>
                      <a:pt x="0" y="0"/>
                    </a:moveTo>
                    <a:lnTo>
                      <a:pt x="67520" y="0"/>
                    </a:lnTo>
                    <a:lnTo>
                      <a:pt x="77673" y="10153"/>
                    </a:lnTo>
                    <a:lnTo>
                      <a:pt x="140667" y="10153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4" name="Google Shape;1215;p51">
                <a:extLst>
                  <a:ext uri="{FF2B5EF4-FFF2-40B4-BE49-F238E27FC236}">
                    <a16:creationId xmlns:a16="http://schemas.microsoft.com/office/drawing/2014/main" id="{D7B47246-3D93-A7A2-A8DD-096ACABC84E7}"/>
                  </a:ext>
                </a:extLst>
              </p:cNvPr>
              <p:cNvSpPr/>
              <p:nvPr/>
            </p:nvSpPr>
            <p:spPr>
              <a:xfrm>
                <a:off x="5265225" y="2285913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" name="Google Shape;1216;p51">
              <a:extLst>
                <a:ext uri="{FF2B5EF4-FFF2-40B4-BE49-F238E27FC236}">
                  <a16:creationId xmlns:a16="http://schemas.microsoft.com/office/drawing/2014/main" id="{98EEF5DE-BA84-E7FE-E3FD-C767C7CD2643}"/>
                </a:ext>
              </a:extLst>
            </p:cNvPr>
            <p:cNvGrpSpPr/>
            <p:nvPr/>
          </p:nvGrpSpPr>
          <p:grpSpPr>
            <a:xfrm>
              <a:off x="1748560" y="1613039"/>
              <a:ext cx="3018055" cy="230395"/>
              <a:chOff x="1748547" y="1392116"/>
              <a:chExt cx="5911958" cy="451312"/>
            </a:xfrm>
          </p:grpSpPr>
          <p:sp>
            <p:nvSpPr>
              <p:cNvPr id="21" name="Google Shape;1217;p51">
                <a:extLst>
                  <a:ext uri="{FF2B5EF4-FFF2-40B4-BE49-F238E27FC236}">
                    <a16:creationId xmlns:a16="http://schemas.microsoft.com/office/drawing/2014/main" id="{1250E638-31D0-19EB-E6A9-5BD85F50B151}"/>
                  </a:ext>
                </a:extLst>
              </p:cNvPr>
              <p:cNvSpPr/>
              <p:nvPr/>
            </p:nvSpPr>
            <p:spPr>
              <a:xfrm>
                <a:off x="1748547" y="1392116"/>
                <a:ext cx="5793758" cy="395567"/>
              </a:xfrm>
              <a:custGeom>
                <a:avLst/>
                <a:gdLst/>
                <a:ahLst/>
                <a:cxnLst/>
                <a:rect l="l" t="t" r="r" b="b"/>
                <a:pathLst>
                  <a:path w="111066" h="7583" extrusionOk="0">
                    <a:moveTo>
                      <a:pt x="0" y="0"/>
                    </a:moveTo>
                    <a:lnTo>
                      <a:pt x="79263" y="0"/>
                    </a:lnTo>
                    <a:lnTo>
                      <a:pt x="86847" y="7583"/>
                    </a:lnTo>
                    <a:lnTo>
                      <a:pt x="111066" y="7583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2" name="Google Shape;1218;p51">
                <a:extLst>
                  <a:ext uri="{FF2B5EF4-FFF2-40B4-BE49-F238E27FC236}">
                    <a16:creationId xmlns:a16="http://schemas.microsoft.com/office/drawing/2014/main" id="{FBE2CC39-317E-0C8C-4C62-23A3CCF9E528}"/>
                  </a:ext>
                </a:extLst>
              </p:cNvPr>
              <p:cNvSpPr/>
              <p:nvPr/>
            </p:nvSpPr>
            <p:spPr>
              <a:xfrm>
                <a:off x="7542305" y="1725228"/>
                <a:ext cx="118200" cy="1182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" name="Google Shape;1219;p51">
              <a:extLst>
                <a:ext uri="{FF2B5EF4-FFF2-40B4-BE49-F238E27FC236}">
                  <a16:creationId xmlns:a16="http://schemas.microsoft.com/office/drawing/2014/main" id="{D08F2DCB-F2C6-3C37-029F-53266567406E}"/>
                </a:ext>
              </a:extLst>
            </p:cNvPr>
            <p:cNvGrpSpPr/>
            <p:nvPr/>
          </p:nvGrpSpPr>
          <p:grpSpPr>
            <a:xfrm>
              <a:off x="1766900" y="2120038"/>
              <a:ext cx="3737650" cy="56700"/>
              <a:chOff x="1766900" y="2869225"/>
              <a:chExt cx="3737650" cy="56700"/>
            </a:xfrm>
          </p:grpSpPr>
          <p:cxnSp>
            <p:nvCxnSpPr>
              <p:cNvPr id="19" name="Google Shape;1220;p51">
                <a:extLst>
                  <a:ext uri="{FF2B5EF4-FFF2-40B4-BE49-F238E27FC236}">
                    <a16:creationId xmlns:a16="http://schemas.microsoft.com/office/drawing/2014/main" id="{90AB00BC-5514-50D2-BFCE-BB3F8B8BD5EE}"/>
                  </a:ext>
                </a:extLst>
              </p:cNvPr>
              <p:cNvCxnSpPr/>
              <p:nvPr/>
            </p:nvCxnSpPr>
            <p:spPr>
              <a:xfrm>
                <a:off x="1766900" y="2897575"/>
                <a:ext cx="3687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0" name="Google Shape;1221;p51">
                <a:extLst>
                  <a:ext uri="{FF2B5EF4-FFF2-40B4-BE49-F238E27FC236}">
                    <a16:creationId xmlns:a16="http://schemas.microsoft.com/office/drawing/2014/main" id="{BB6ECC44-D40D-35A4-597C-9C994AEE173A}"/>
                  </a:ext>
                </a:extLst>
              </p:cNvPr>
              <p:cNvSpPr/>
              <p:nvPr/>
            </p:nvSpPr>
            <p:spPr>
              <a:xfrm>
                <a:off x="5447850" y="2869225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1" name="Google Shape;1203;p51">
            <a:extLst>
              <a:ext uri="{FF2B5EF4-FFF2-40B4-BE49-F238E27FC236}">
                <a16:creationId xmlns:a16="http://schemas.microsoft.com/office/drawing/2014/main" id="{93E2FDDA-05FA-3391-88A7-30AA2B203C72}"/>
              </a:ext>
            </a:extLst>
          </p:cNvPr>
          <p:cNvGrpSpPr/>
          <p:nvPr/>
        </p:nvGrpSpPr>
        <p:grpSpPr>
          <a:xfrm rot="10800000" flipH="1">
            <a:off x="-1281793" y="2259684"/>
            <a:ext cx="3014745" cy="1111283"/>
            <a:chOff x="1748550" y="1613039"/>
            <a:chExt cx="3842475" cy="1379962"/>
          </a:xfrm>
        </p:grpSpPr>
        <p:grpSp>
          <p:nvGrpSpPr>
            <p:cNvPr id="32" name="Google Shape;1204;p51">
              <a:extLst>
                <a:ext uri="{FF2B5EF4-FFF2-40B4-BE49-F238E27FC236}">
                  <a16:creationId xmlns:a16="http://schemas.microsoft.com/office/drawing/2014/main" id="{78C3F333-BFC7-4714-6D6F-0DA1ADAF1F4F}"/>
                </a:ext>
              </a:extLst>
            </p:cNvPr>
            <p:cNvGrpSpPr/>
            <p:nvPr/>
          </p:nvGrpSpPr>
          <p:grpSpPr>
            <a:xfrm>
              <a:off x="2606177" y="2577138"/>
              <a:ext cx="1945675" cy="56700"/>
              <a:chOff x="2606177" y="2661275"/>
              <a:chExt cx="1945675" cy="56700"/>
            </a:xfrm>
          </p:grpSpPr>
          <p:cxnSp>
            <p:nvCxnSpPr>
              <p:cNvPr id="48" name="Google Shape;1205;p51">
                <a:extLst>
                  <a:ext uri="{FF2B5EF4-FFF2-40B4-BE49-F238E27FC236}">
                    <a16:creationId xmlns:a16="http://schemas.microsoft.com/office/drawing/2014/main" id="{DD829DDB-B143-0B67-5DC5-5787AC479231}"/>
                  </a:ext>
                </a:extLst>
              </p:cNvPr>
              <p:cNvCxnSpPr/>
              <p:nvPr/>
            </p:nvCxnSpPr>
            <p:spPr>
              <a:xfrm>
                <a:off x="2606177" y="2689625"/>
                <a:ext cx="1896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49" name="Google Shape;1206;p51">
                <a:extLst>
                  <a:ext uri="{FF2B5EF4-FFF2-40B4-BE49-F238E27FC236}">
                    <a16:creationId xmlns:a16="http://schemas.microsoft.com/office/drawing/2014/main" id="{008E8F85-68DD-7732-2182-73A4F23E4D86}"/>
                  </a:ext>
                </a:extLst>
              </p:cNvPr>
              <p:cNvSpPr/>
              <p:nvPr/>
            </p:nvSpPr>
            <p:spPr>
              <a:xfrm>
                <a:off x="4495152" y="2661275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3" name="Google Shape;1207;p51">
              <a:extLst>
                <a:ext uri="{FF2B5EF4-FFF2-40B4-BE49-F238E27FC236}">
                  <a16:creationId xmlns:a16="http://schemas.microsoft.com/office/drawing/2014/main" id="{ED8A1236-9E7E-5E93-C27E-ADEB3856B74A}"/>
                </a:ext>
              </a:extLst>
            </p:cNvPr>
            <p:cNvGrpSpPr/>
            <p:nvPr/>
          </p:nvGrpSpPr>
          <p:grpSpPr>
            <a:xfrm>
              <a:off x="2322284" y="2823901"/>
              <a:ext cx="1938597" cy="169100"/>
              <a:chOff x="3139232" y="2824000"/>
              <a:chExt cx="4728285" cy="412439"/>
            </a:xfrm>
          </p:grpSpPr>
          <p:sp>
            <p:nvSpPr>
              <p:cNvPr id="46" name="Google Shape;1208;p51">
                <a:extLst>
                  <a:ext uri="{FF2B5EF4-FFF2-40B4-BE49-F238E27FC236}">
                    <a16:creationId xmlns:a16="http://schemas.microsoft.com/office/drawing/2014/main" id="{001EAF8D-5519-77D4-B810-A7E6CD855F87}"/>
                  </a:ext>
                </a:extLst>
              </p:cNvPr>
              <p:cNvSpPr/>
              <p:nvPr/>
            </p:nvSpPr>
            <p:spPr>
              <a:xfrm>
                <a:off x="3139232" y="2824000"/>
                <a:ext cx="4593868" cy="355100"/>
              </a:xfrm>
              <a:custGeom>
                <a:avLst/>
                <a:gdLst/>
                <a:ahLst/>
                <a:cxnLst/>
                <a:rect l="l" t="t" r="r" b="b"/>
                <a:pathLst>
                  <a:path w="77550" h="5994" extrusionOk="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7" name="Google Shape;1209;p51">
                <a:extLst>
                  <a:ext uri="{FF2B5EF4-FFF2-40B4-BE49-F238E27FC236}">
                    <a16:creationId xmlns:a16="http://schemas.microsoft.com/office/drawing/2014/main" id="{26317AE1-5DC1-0B2D-1C5B-A1F19C186F32}"/>
                  </a:ext>
                </a:extLst>
              </p:cNvPr>
              <p:cNvSpPr/>
              <p:nvPr/>
            </p:nvSpPr>
            <p:spPr>
              <a:xfrm>
                <a:off x="7733117" y="3102039"/>
                <a:ext cx="134400" cy="1344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4" name="Google Shape;1210;p51">
              <a:extLst>
                <a:ext uri="{FF2B5EF4-FFF2-40B4-BE49-F238E27FC236}">
                  <a16:creationId xmlns:a16="http://schemas.microsoft.com/office/drawing/2014/main" id="{0D7C7034-01C1-859C-FDD5-1F121428A6D8}"/>
                </a:ext>
              </a:extLst>
            </p:cNvPr>
            <p:cNvGrpSpPr/>
            <p:nvPr/>
          </p:nvGrpSpPr>
          <p:grpSpPr>
            <a:xfrm>
              <a:off x="1779150" y="2289288"/>
              <a:ext cx="3811875" cy="127113"/>
              <a:chOff x="1779150" y="2604263"/>
              <a:chExt cx="3811875" cy="127113"/>
            </a:xfrm>
          </p:grpSpPr>
          <p:sp>
            <p:nvSpPr>
              <p:cNvPr id="44" name="Google Shape;1211;p51">
                <a:extLst>
                  <a:ext uri="{FF2B5EF4-FFF2-40B4-BE49-F238E27FC236}">
                    <a16:creationId xmlns:a16="http://schemas.microsoft.com/office/drawing/2014/main" id="{0A46FF21-5C41-0600-7F6C-EEB1B2C1EFB7}"/>
                  </a:ext>
                </a:extLst>
              </p:cNvPr>
              <p:cNvSpPr/>
              <p:nvPr/>
            </p:nvSpPr>
            <p:spPr>
              <a:xfrm>
                <a:off x="1779150" y="2630450"/>
                <a:ext cx="3755175" cy="100925"/>
              </a:xfrm>
              <a:custGeom>
                <a:avLst/>
                <a:gdLst/>
                <a:ahLst/>
                <a:cxnLst/>
                <a:rect l="l" t="t" r="r" b="b"/>
                <a:pathLst>
                  <a:path w="150207" h="4037" extrusionOk="0">
                    <a:moveTo>
                      <a:pt x="0" y="4037"/>
                    </a:moveTo>
                    <a:lnTo>
                      <a:pt x="83176" y="4037"/>
                    </a:lnTo>
                    <a:lnTo>
                      <a:pt x="87213" y="0"/>
                    </a:lnTo>
                    <a:lnTo>
                      <a:pt x="150207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5" name="Google Shape;1212;p51">
                <a:extLst>
                  <a:ext uri="{FF2B5EF4-FFF2-40B4-BE49-F238E27FC236}">
                    <a16:creationId xmlns:a16="http://schemas.microsoft.com/office/drawing/2014/main" id="{410A8D35-08E0-4B4F-4526-3D82F41A6A80}"/>
                  </a:ext>
                </a:extLst>
              </p:cNvPr>
              <p:cNvSpPr/>
              <p:nvPr/>
            </p:nvSpPr>
            <p:spPr>
              <a:xfrm>
                <a:off x="5534325" y="2604263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5" name="Google Shape;1213;p51">
              <a:extLst>
                <a:ext uri="{FF2B5EF4-FFF2-40B4-BE49-F238E27FC236}">
                  <a16:creationId xmlns:a16="http://schemas.microsoft.com/office/drawing/2014/main" id="{82145175-8821-B678-89C2-69758F3FE046}"/>
                </a:ext>
              </a:extLst>
            </p:cNvPr>
            <p:cNvGrpSpPr/>
            <p:nvPr/>
          </p:nvGrpSpPr>
          <p:grpSpPr>
            <a:xfrm>
              <a:off x="1748550" y="1758700"/>
              <a:ext cx="3573375" cy="277863"/>
              <a:chOff x="1748550" y="2064750"/>
              <a:chExt cx="3573375" cy="277863"/>
            </a:xfrm>
          </p:grpSpPr>
          <p:sp>
            <p:nvSpPr>
              <p:cNvPr id="42" name="Google Shape;1214;p51">
                <a:extLst>
                  <a:ext uri="{FF2B5EF4-FFF2-40B4-BE49-F238E27FC236}">
                    <a16:creationId xmlns:a16="http://schemas.microsoft.com/office/drawing/2014/main" id="{BFAAF692-F592-C5FE-39A3-89F329B4E229}"/>
                  </a:ext>
                </a:extLst>
              </p:cNvPr>
              <p:cNvSpPr/>
              <p:nvPr/>
            </p:nvSpPr>
            <p:spPr>
              <a:xfrm>
                <a:off x="1748550" y="2064750"/>
                <a:ext cx="3516675" cy="253826"/>
              </a:xfrm>
              <a:custGeom>
                <a:avLst/>
                <a:gdLst/>
                <a:ahLst/>
                <a:cxnLst/>
                <a:rect l="l" t="t" r="r" b="b"/>
                <a:pathLst>
                  <a:path w="140667" h="10153" extrusionOk="0">
                    <a:moveTo>
                      <a:pt x="0" y="0"/>
                    </a:moveTo>
                    <a:lnTo>
                      <a:pt x="67520" y="0"/>
                    </a:lnTo>
                    <a:lnTo>
                      <a:pt x="77673" y="10153"/>
                    </a:lnTo>
                    <a:lnTo>
                      <a:pt x="140667" y="10153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3" name="Google Shape;1215;p51">
                <a:extLst>
                  <a:ext uri="{FF2B5EF4-FFF2-40B4-BE49-F238E27FC236}">
                    <a16:creationId xmlns:a16="http://schemas.microsoft.com/office/drawing/2014/main" id="{2A7DB703-807B-4CB3-D7E9-18351E84E8AE}"/>
                  </a:ext>
                </a:extLst>
              </p:cNvPr>
              <p:cNvSpPr/>
              <p:nvPr/>
            </p:nvSpPr>
            <p:spPr>
              <a:xfrm>
                <a:off x="5265225" y="2285913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" name="Google Shape;1216;p51">
              <a:extLst>
                <a:ext uri="{FF2B5EF4-FFF2-40B4-BE49-F238E27FC236}">
                  <a16:creationId xmlns:a16="http://schemas.microsoft.com/office/drawing/2014/main" id="{4ED2DF79-0A97-6A7F-BED0-2203F270C1B0}"/>
                </a:ext>
              </a:extLst>
            </p:cNvPr>
            <p:cNvGrpSpPr/>
            <p:nvPr/>
          </p:nvGrpSpPr>
          <p:grpSpPr>
            <a:xfrm>
              <a:off x="1748560" y="1613039"/>
              <a:ext cx="3018055" cy="230395"/>
              <a:chOff x="1748547" y="1392116"/>
              <a:chExt cx="5911958" cy="451312"/>
            </a:xfrm>
          </p:grpSpPr>
          <p:sp>
            <p:nvSpPr>
              <p:cNvPr id="40" name="Google Shape;1217;p51">
                <a:extLst>
                  <a:ext uri="{FF2B5EF4-FFF2-40B4-BE49-F238E27FC236}">
                    <a16:creationId xmlns:a16="http://schemas.microsoft.com/office/drawing/2014/main" id="{C01E0DE8-AF59-BDDD-40C5-8312FD551C27}"/>
                  </a:ext>
                </a:extLst>
              </p:cNvPr>
              <p:cNvSpPr/>
              <p:nvPr/>
            </p:nvSpPr>
            <p:spPr>
              <a:xfrm>
                <a:off x="1748547" y="1392116"/>
                <a:ext cx="5793758" cy="395567"/>
              </a:xfrm>
              <a:custGeom>
                <a:avLst/>
                <a:gdLst/>
                <a:ahLst/>
                <a:cxnLst/>
                <a:rect l="l" t="t" r="r" b="b"/>
                <a:pathLst>
                  <a:path w="111066" h="7583" extrusionOk="0">
                    <a:moveTo>
                      <a:pt x="0" y="0"/>
                    </a:moveTo>
                    <a:lnTo>
                      <a:pt x="79263" y="0"/>
                    </a:lnTo>
                    <a:lnTo>
                      <a:pt x="86847" y="7583"/>
                    </a:lnTo>
                    <a:lnTo>
                      <a:pt x="111066" y="7583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1" name="Google Shape;1218;p51">
                <a:extLst>
                  <a:ext uri="{FF2B5EF4-FFF2-40B4-BE49-F238E27FC236}">
                    <a16:creationId xmlns:a16="http://schemas.microsoft.com/office/drawing/2014/main" id="{00DB6F16-F063-96ED-F772-448F6394BFDD}"/>
                  </a:ext>
                </a:extLst>
              </p:cNvPr>
              <p:cNvSpPr/>
              <p:nvPr/>
            </p:nvSpPr>
            <p:spPr>
              <a:xfrm>
                <a:off x="7542305" y="1725228"/>
                <a:ext cx="118200" cy="1182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7" name="Google Shape;1219;p51">
              <a:extLst>
                <a:ext uri="{FF2B5EF4-FFF2-40B4-BE49-F238E27FC236}">
                  <a16:creationId xmlns:a16="http://schemas.microsoft.com/office/drawing/2014/main" id="{03A82C53-F92D-A1B6-DBE5-0ECFBC4FF1E3}"/>
                </a:ext>
              </a:extLst>
            </p:cNvPr>
            <p:cNvGrpSpPr/>
            <p:nvPr/>
          </p:nvGrpSpPr>
          <p:grpSpPr>
            <a:xfrm>
              <a:off x="1766900" y="2120038"/>
              <a:ext cx="3737650" cy="56700"/>
              <a:chOff x="1766900" y="2869225"/>
              <a:chExt cx="3737650" cy="56700"/>
            </a:xfrm>
          </p:grpSpPr>
          <p:cxnSp>
            <p:nvCxnSpPr>
              <p:cNvPr id="38" name="Google Shape;1220;p51">
                <a:extLst>
                  <a:ext uri="{FF2B5EF4-FFF2-40B4-BE49-F238E27FC236}">
                    <a16:creationId xmlns:a16="http://schemas.microsoft.com/office/drawing/2014/main" id="{E0FE7C40-045B-31A3-D10C-AE2368F9C49B}"/>
                  </a:ext>
                </a:extLst>
              </p:cNvPr>
              <p:cNvCxnSpPr/>
              <p:nvPr/>
            </p:nvCxnSpPr>
            <p:spPr>
              <a:xfrm>
                <a:off x="1766900" y="2897575"/>
                <a:ext cx="3687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39" name="Google Shape;1221;p51">
                <a:extLst>
                  <a:ext uri="{FF2B5EF4-FFF2-40B4-BE49-F238E27FC236}">
                    <a16:creationId xmlns:a16="http://schemas.microsoft.com/office/drawing/2014/main" id="{E1B184E6-4975-4FF4-476D-0CC7A018835D}"/>
                  </a:ext>
                </a:extLst>
              </p:cNvPr>
              <p:cNvSpPr/>
              <p:nvPr/>
            </p:nvSpPr>
            <p:spPr>
              <a:xfrm>
                <a:off x="5447850" y="2869225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9A3EBEE5-7108-F36F-F2A7-56F4A25E41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230" y="947305"/>
            <a:ext cx="3872937" cy="4031117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CE004F-D61F-20B2-C9C5-AC74402F96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3086" y="67374"/>
            <a:ext cx="6355500" cy="543541"/>
          </a:xfrm>
        </p:spPr>
        <p:txBody>
          <a:bodyPr/>
          <a:lstStyle/>
          <a:p>
            <a:r>
              <a:rPr lang="en-US" sz="2600" u="sng" dirty="0">
                <a:latin typeface="Cooper Black" panose="0208090404030B020404" pitchFamily="18" charset="0"/>
              </a:rPr>
              <a:t>PROGRAM CODE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787404-2C0A-1D79-1477-B8042D884F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89" y="622737"/>
            <a:ext cx="2548156" cy="43891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A20C12C-66C1-74AA-4882-8834641F98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8141" y="616826"/>
            <a:ext cx="2704469" cy="43891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D6DC309-7777-E6DC-80A5-72107E48FA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0836" y="622737"/>
            <a:ext cx="2683565" cy="438327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D7788E5-65F5-8C28-1F14-B59642526C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4627" y="616826"/>
            <a:ext cx="2198483" cy="4389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09876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698CDC-EB88-30BB-B6FC-1AA5BDA925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0969" y="0"/>
            <a:ext cx="6355500" cy="614485"/>
          </a:xfrm>
        </p:spPr>
        <p:txBody>
          <a:bodyPr/>
          <a:lstStyle/>
          <a:p>
            <a:r>
              <a:rPr lang="en-US" sz="2600" u="sng" dirty="0">
                <a:latin typeface="Cooper Black" panose="0208090404030B020404" pitchFamily="18" charset="0"/>
              </a:rPr>
              <a:t>PROGRAM CODE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48BBF71-4023-5612-523B-375D0E71BE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8341" y="614484"/>
            <a:ext cx="3444765" cy="442653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01378A5-41A7-2752-DB85-7B461E0C2D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-1057238" y="1723032"/>
            <a:ext cx="4426538" cy="220944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EFA35F9-297A-71E1-ED0A-5DF27A14C8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696" y="614485"/>
            <a:ext cx="3331996" cy="4426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228766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" name="Google Shape;1184;p51"/>
          <p:cNvSpPr txBox="1">
            <a:spLocks noGrp="1"/>
          </p:cNvSpPr>
          <p:nvPr>
            <p:ph type="subTitle" idx="1"/>
          </p:nvPr>
        </p:nvSpPr>
        <p:spPr>
          <a:xfrm>
            <a:off x="1669214" y="879451"/>
            <a:ext cx="5659800" cy="143323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953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600" b="1" dirty="0">
                <a:latin typeface="Georgia" panose="02040502050405020303" pitchFamily="18" charset="0"/>
              </a:rPr>
              <a:t>Simple and user-friendly portfolio</a:t>
            </a:r>
          </a:p>
          <a:p>
            <a:pPr marL="4953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600" b="1" dirty="0">
                <a:latin typeface="Georgia" panose="02040502050405020303" pitchFamily="18" charset="0"/>
              </a:rPr>
              <a:t>Responsive design for all devices</a:t>
            </a:r>
          </a:p>
          <a:p>
            <a:pPr marL="4953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600" b="1" dirty="0">
                <a:latin typeface="Georgia" panose="02040502050405020303" pitchFamily="18" charset="0"/>
              </a:rPr>
              <a:t>Professional way to showcase skills</a:t>
            </a:r>
          </a:p>
          <a:p>
            <a:pPr marL="4953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600" b="1" dirty="0">
                <a:latin typeface="Georgia" panose="02040502050405020303" pitchFamily="18" charset="0"/>
              </a:rPr>
              <a:t>Inspires others to build their own websites</a:t>
            </a:r>
          </a:p>
          <a:p>
            <a:pPr marL="4953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600" b="1" dirty="0">
                <a:latin typeface="Georgia" panose="02040502050405020303" pitchFamily="18" charset="0"/>
              </a:rPr>
              <a:t>Encourages digital presence in today’s world</a:t>
            </a:r>
          </a:p>
        </p:txBody>
      </p:sp>
      <p:grpSp>
        <p:nvGrpSpPr>
          <p:cNvPr id="1190" name="Google Shape;1190;p51"/>
          <p:cNvGrpSpPr/>
          <p:nvPr/>
        </p:nvGrpSpPr>
        <p:grpSpPr>
          <a:xfrm rot="10800000">
            <a:off x="-1588741" y="1182618"/>
            <a:ext cx="3024418" cy="868142"/>
            <a:chOff x="7541550" y="1393665"/>
            <a:chExt cx="3257300" cy="703085"/>
          </a:xfrm>
        </p:grpSpPr>
        <p:grpSp>
          <p:nvGrpSpPr>
            <p:cNvPr id="1191" name="Google Shape;1191;p51"/>
            <p:cNvGrpSpPr/>
            <p:nvPr/>
          </p:nvGrpSpPr>
          <p:grpSpPr>
            <a:xfrm flipH="1">
              <a:off x="7788550" y="1761767"/>
              <a:ext cx="1567047" cy="45661"/>
              <a:chOff x="1754675" y="2661275"/>
              <a:chExt cx="1945675" cy="56700"/>
            </a:xfrm>
          </p:grpSpPr>
          <p:cxnSp>
            <p:nvCxnSpPr>
              <p:cNvPr id="1192" name="Google Shape;1192;p51"/>
              <p:cNvCxnSpPr/>
              <p:nvPr/>
            </p:nvCxnSpPr>
            <p:spPr>
              <a:xfrm>
                <a:off x="1754675" y="2689625"/>
                <a:ext cx="1896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193" name="Google Shape;1193;p51"/>
              <p:cNvSpPr/>
              <p:nvPr/>
            </p:nvSpPr>
            <p:spPr>
              <a:xfrm>
                <a:off x="3643650" y="2661275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94" name="Google Shape;1194;p51"/>
            <p:cNvGrpSpPr/>
            <p:nvPr/>
          </p:nvGrpSpPr>
          <p:grpSpPr>
            <a:xfrm flipH="1">
              <a:off x="7662539" y="1960562"/>
              <a:ext cx="1561280" cy="136187"/>
              <a:chOff x="1754675" y="2824000"/>
              <a:chExt cx="4728285" cy="412439"/>
            </a:xfrm>
          </p:grpSpPr>
          <p:sp>
            <p:nvSpPr>
              <p:cNvPr id="1195" name="Google Shape;1195;p51"/>
              <p:cNvSpPr/>
              <p:nvPr/>
            </p:nvSpPr>
            <p:spPr>
              <a:xfrm>
                <a:off x="1754675" y="2824000"/>
                <a:ext cx="4593868" cy="355100"/>
              </a:xfrm>
              <a:custGeom>
                <a:avLst/>
                <a:gdLst/>
                <a:ahLst/>
                <a:cxnLst/>
                <a:rect l="l" t="t" r="r" b="b"/>
                <a:pathLst>
                  <a:path w="77550" h="5994" extrusionOk="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196" name="Google Shape;1196;p51"/>
              <p:cNvSpPr/>
              <p:nvPr/>
            </p:nvSpPr>
            <p:spPr>
              <a:xfrm>
                <a:off x="6348560" y="3102039"/>
                <a:ext cx="134400" cy="1344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97" name="Google Shape;1197;p51"/>
            <p:cNvGrpSpPr/>
            <p:nvPr/>
          </p:nvGrpSpPr>
          <p:grpSpPr>
            <a:xfrm flipH="1">
              <a:off x="7541550" y="1529962"/>
              <a:ext cx="3070084" cy="102364"/>
              <a:chOff x="1779150" y="2604263"/>
              <a:chExt cx="3811875" cy="127113"/>
            </a:xfrm>
          </p:grpSpPr>
          <p:sp>
            <p:nvSpPr>
              <p:cNvPr id="1198" name="Google Shape;1198;p51"/>
              <p:cNvSpPr/>
              <p:nvPr/>
            </p:nvSpPr>
            <p:spPr>
              <a:xfrm>
                <a:off x="1779150" y="2630450"/>
                <a:ext cx="3755175" cy="100925"/>
              </a:xfrm>
              <a:custGeom>
                <a:avLst/>
                <a:gdLst/>
                <a:ahLst/>
                <a:cxnLst/>
                <a:rect l="l" t="t" r="r" b="b"/>
                <a:pathLst>
                  <a:path w="150207" h="4037" extrusionOk="0">
                    <a:moveTo>
                      <a:pt x="0" y="4037"/>
                    </a:moveTo>
                    <a:lnTo>
                      <a:pt x="83176" y="4037"/>
                    </a:lnTo>
                    <a:lnTo>
                      <a:pt x="87213" y="0"/>
                    </a:lnTo>
                    <a:lnTo>
                      <a:pt x="150207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199" name="Google Shape;1199;p51"/>
              <p:cNvSpPr/>
              <p:nvPr/>
            </p:nvSpPr>
            <p:spPr>
              <a:xfrm>
                <a:off x="5534325" y="2604263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00" name="Google Shape;1200;p51"/>
            <p:cNvGrpSpPr/>
            <p:nvPr/>
          </p:nvGrpSpPr>
          <p:grpSpPr>
            <a:xfrm flipH="1">
              <a:off x="7788547" y="1393665"/>
              <a:ext cx="3010303" cy="45661"/>
              <a:chOff x="1766900" y="2869225"/>
              <a:chExt cx="3737650" cy="56700"/>
            </a:xfrm>
          </p:grpSpPr>
          <p:cxnSp>
            <p:nvCxnSpPr>
              <p:cNvPr id="1201" name="Google Shape;1201;p51"/>
              <p:cNvCxnSpPr/>
              <p:nvPr/>
            </p:nvCxnSpPr>
            <p:spPr>
              <a:xfrm>
                <a:off x="1766900" y="2897575"/>
                <a:ext cx="3687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202" name="Google Shape;1202;p51"/>
              <p:cNvSpPr/>
              <p:nvPr/>
            </p:nvSpPr>
            <p:spPr>
              <a:xfrm>
                <a:off x="5447850" y="2869225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203" name="Google Shape;1203;p51"/>
          <p:cNvGrpSpPr/>
          <p:nvPr/>
        </p:nvGrpSpPr>
        <p:grpSpPr>
          <a:xfrm flipH="1">
            <a:off x="7112289" y="1689777"/>
            <a:ext cx="3094729" cy="1111283"/>
            <a:chOff x="1748550" y="1613039"/>
            <a:chExt cx="3842475" cy="1379962"/>
          </a:xfrm>
        </p:grpSpPr>
        <p:grpSp>
          <p:nvGrpSpPr>
            <p:cNvPr id="1204" name="Google Shape;1204;p51"/>
            <p:cNvGrpSpPr/>
            <p:nvPr/>
          </p:nvGrpSpPr>
          <p:grpSpPr>
            <a:xfrm>
              <a:off x="2606177" y="2577138"/>
              <a:ext cx="1945675" cy="56700"/>
              <a:chOff x="2606177" y="2661275"/>
              <a:chExt cx="1945675" cy="56700"/>
            </a:xfrm>
          </p:grpSpPr>
          <p:cxnSp>
            <p:nvCxnSpPr>
              <p:cNvPr id="1205" name="Google Shape;1205;p51"/>
              <p:cNvCxnSpPr/>
              <p:nvPr/>
            </p:nvCxnSpPr>
            <p:spPr>
              <a:xfrm>
                <a:off x="2606177" y="2689625"/>
                <a:ext cx="1896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206" name="Google Shape;1206;p51"/>
              <p:cNvSpPr/>
              <p:nvPr/>
            </p:nvSpPr>
            <p:spPr>
              <a:xfrm>
                <a:off x="4495152" y="2661275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07" name="Google Shape;1207;p51"/>
            <p:cNvGrpSpPr/>
            <p:nvPr/>
          </p:nvGrpSpPr>
          <p:grpSpPr>
            <a:xfrm>
              <a:off x="2322284" y="2823901"/>
              <a:ext cx="1938597" cy="169100"/>
              <a:chOff x="3139232" y="2824000"/>
              <a:chExt cx="4728285" cy="412439"/>
            </a:xfrm>
          </p:grpSpPr>
          <p:sp>
            <p:nvSpPr>
              <p:cNvPr id="1208" name="Google Shape;1208;p51"/>
              <p:cNvSpPr/>
              <p:nvPr/>
            </p:nvSpPr>
            <p:spPr>
              <a:xfrm>
                <a:off x="3139232" y="2824000"/>
                <a:ext cx="4593868" cy="355100"/>
              </a:xfrm>
              <a:custGeom>
                <a:avLst/>
                <a:gdLst/>
                <a:ahLst/>
                <a:cxnLst/>
                <a:rect l="l" t="t" r="r" b="b"/>
                <a:pathLst>
                  <a:path w="77550" h="5994" extrusionOk="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209" name="Google Shape;1209;p51"/>
              <p:cNvSpPr/>
              <p:nvPr/>
            </p:nvSpPr>
            <p:spPr>
              <a:xfrm>
                <a:off x="7733117" y="3102039"/>
                <a:ext cx="134400" cy="1344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10" name="Google Shape;1210;p51"/>
            <p:cNvGrpSpPr/>
            <p:nvPr/>
          </p:nvGrpSpPr>
          <p:grpSpPr>
            <a:xfrm>
              <a:off x="1779150" y="2289288"/>
              <a:ext cx="3811875" cy="127113"/>
              <a:chOff x="1779150" y="2604263"/>
              <a:chExt cx="3811875" cy="127113"/>
            </a:xfrm>
          </p:grpSpPr>
          <p:sp>
            <p:nvSpPr>
              <p:cNvPr id="1211" name="Google Shape;1211;p51"/>
              <p:cNvSpPr/>
              <p:nvPr/>
            </p:nvSpPr>
            <p:spPr>
              <a:xfrm>
                <a:off x="1779150" y="2630450"/>
                <a:ext cx="3755175" cy="100925"/>
              </a:xfrm>
              <a:custGeom>
                <a:avLst/>
                <a:gdLst/>
                <a:ahLst/>
                <a:cxnLst/>
                <a:rect l="l" t="t" r="r" b="b"/>
                <a:pathLst>
                  <a:path w="150207" h="4037" extrusionOk="0">
                    <a:moveTo>
                      <a:pt x="0" y="4037"/>
                    </a:moveTo>
                    <a:lnTo>
                      <a:pt x="83176" y="4037"/>
                    </a:lnTo>
                    <a:lnTo>
                      <a:pt x="87213" y="0"/>
                    </a:lnTo>
                    <a:lnTo>
                      <a:pt x="150207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212" name="Google Shape;1212;p51"/>
              <p:cNvSpPr/>
              <p:nvPr/>
            </p:nvSpPr>
            <p:spPr>
              <a:xfrm>
                <a:off x="5534325" y="2604263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13" name="Google Shape;1213;p51"/>
            <p:cNvGrpSpPr/>
            <p:nvPr/>
          </p:nvGrpSpPr>
          <p:grpSpPr>
            <a:xfrm>
              <a:off x="1748550" y="1758700"/>
              <a:ext cx="3573375" cy="277863"/>
              <a:chOff x="1748550" y="2064750"/>
              <a:chExt cx="3573375" cy="277863"/>
            </a:xfrm>
          </p:grpSpPr>
          <p:sp>
            <p:nvSpPr>
              <p:cNvPr id="1214" name="Google Shape;1214;p51"/>
              <p:cNvSpPr/>
              <p:nvPr/>
            </p:nvSpPr>
            <p:spPr>
              <a:xfrm>
                <a:off x="1748550" y="2064750"/>
                <a:ext cx="3516675" cy="253826"/>
              </a:xfrm>
              <a:custGeom>
                <a:avLst/>
                <a:gdLst/>
                <a:ahLst/>
                <a:cxnLst/>
                <a:rect l="l" t="t" r="r" b="b"/>
                <a:pathLst>
                  <a:path w="140667" h="10153" extrusionOk="0">
                    <a:moveTo>
                      <a:pt x="0" y="0"/>
                    </a:moveTo>
                    <a:lnTo>
                      <a:pt x="67520" y="0"/>
                    </a:lnTo>
                    <a:lnTo>
                      <a:pt x="77673" y="10153"/>
                    </a:lnTo>
                    <a:lnTo>
                      <a:pt x="140667" y="10153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215" name="Google Shape;1215;p51"/>
              <p:cNvSpPr/>
              <p:nvPr/>
            </p:nvSpPr>
            <p:spPr>
              <a:xfrm>
                <a:off x="5265225" y="2285913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16" name="Google Shape;1216;p51"/>
            <p:cNvGrpSpPr/>
            <p:nvPr/>
          </p:nvGrpSpPr>
          <p:grpSpPr>
            <a:xfrm>
              <a:off x="1748560" y="1613039"/>
              <a:ext cx="3018055" cy="230395"/>
              <a:chOff x="1748547" y="1392116"/>
              <a:chExt cx="5911958" cy="451312"/>
            </a:xfrm>
          </p:grpSpPr>
          <p:sp>
            <p:nvSpPr>
              <p:cNvPr id="1217" name="Google Shape;1217;p51"/>
              <p:cNvSpPr/>
              <p:nvPr/>
            </p:nvSpPr>
            <p:spPr>
              <a:xfrm>
                <a:off x="1748547" y="1392116"/>
                <a:ext cx="5793758" cy="395567"/>
              </a:xfrm>
              <a:custGeom>
                <a:avLst/>
                <a:gdLst/>
                <a:ahLst/>
                <a:cxnLst/>
                <a:rect l="l" t="t" r="r" b="b"/>
                <a:pathLst>
                  <a:path w="111066" h="7583" extrusionOk="0">
                    <a:moveTo>
                      <a:pt x="0" y="0"/>
                    </a:moveTo>
                    <a:lnTo>
                      <a:pt x="79263" y="0"/>
                    </a:lnTo>
                    <a:lnTo>
                      <a:pt x="86847" y="7583"/>
                    </a:lnTo>
                    <a:lnTo>
                      <a:pt x="111066" y="7583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218" name="Google Shape;1218;p51"/>
              <p:cNvSpPr/>
              <p:nvPr/>
            </p:nvSpPr>
            <p:spPr>
              <a:xfrm>
                <a:off x="7542305" y="1725228"/>
                <a:ext cx="118200" cy="1182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19" name="Google Shape;1219;p51"/>
            <p:cNvGrpSpPr/>
            <p:nvPr/>
          </p:nvGrpSpPr>
          <p:grpSpPr>
            <a:xfrm>
              <a:off x="1766900" y="2120038"/>
              <a:ext cx="3737650" cy="56700"/>
              <a:chOff x="1766900" y="2869225"/>
              <a:chExt cx="3737650" cy="56700"/>
            </a:xfrm>
          </p:grpSpPr>
          <p:cxnSp>
            <p:nvCxnSpPr>
              <p:cNvPr id="1220" name="Google Shape;1220;p51"/>
              <p:cNvCxnSpPr/>
              <p:nvPr/>
            </p:nvCxnSpPr>
            <p:spPr>
              <a:xfrm>
                <a:off x="1766900" y="2897575"/>
                <a:ext cx="3687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221" name="Google Shape;1221;p51"/>
              <p:cNvSpPr/>
              <p:nvPr/>
            </p:nvSpPr>
            <p:spPr>
              <a:xfrm>
                <a:off x="5447850" y="2869225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94275E17-5764-4C28-DB1C-B30F31F2ED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5059" y="58549"/>
            <a:ext cx="2794779" cy="768000"/>
          </a:xfrm>
        </p:spPr>
        <p:txBody>
          <a:bodyPr/>
          <a:lstStyle/>
          <a:p>
            <a:r>
              <a:rPr lang="en-US" sz="2600" u="sng" dirty="0">
                <a:latin typeface="Cooper Black" panose="0208090404030B020404" pitchFamily="18" charset="0"/>
              </a:rPr>
              <a:t>CONCLUSION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9E7E7D-AB58-2CF3-B380-3F9E3C6E3FFE}"/>
              </a:ext>
            </a:extLst>
          </p:cNvPr>
          <p:cNvSpPr txBox="1"/>
          <p:nvPr/>
        </p:nvSpPr>
        <p:spPr>
          <a:xfrm>
            <a:off x="272456" y="2996100"/>
            <a:ext cx="8319983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700" b="1" dirty="0">
                <a:latin typeface="Georgia" panose="02040502050405020303" pitchFamily="18" charset="0"/>
              </a:rPr>
              <a:t>Benefit to Society:- </a:t>
            </a:r>
            <a:r>
              <a:rPr lang="en-US" sz="1700" dirty="0">
                <a:latin typeface="Georgia" panose="02040502050405020303" pitchFamily="18" charset="0"/>
              </a:rPr>
              <a:t>Promotes digital literacy and inspires individuals to build         their own online identity</a:t>
            </a:r>
            <a:endParaRPr lang="en-US" sz="1700" i="1" dirty="0">
              <a:latin typeface="Georgia" panose="02040502050405020303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37BB76-7C47-5A88-B7F1-3886D0292BAC}"/>
              </a:ext>
            </a:extLst>
          </p:cNvPr>
          <p:cNvSpPr txBox="1"/>
          <p:nvPr/>
        </p:nvSpPr>
        <p:spPr>
          <a:xfrm>
            <a:off x="2507981" y="3769245"/>
            <a:ext cx="412803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i="1" dirty="0">
                <a:latin typeface="High Tower Text" panose="02040502050506030303" pitchFamily="18" charset="0"/>
              </a:rPr>
              <a:t> </a:t>
            </a:r>
            <a:r>
              <a:rPr lang="en-US" sz="20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igh Tower Text" panose="02040502050506030303" pitchFamily="18" charset="0"/>
              </a:rPr>
              <a:t>“A step towards digital empowerment.”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 descr="Bullseye">
                <a:extLst>
                  <a:ext uri="{FF2B5EF4-FFF2-40B4-BE49-F238E27FC236}">
                    <a16:creationId xmlns:a16="http://schemas.microsoft.com/office/drawing/2014/main" id="{7643646A-7860-58C8-5CA5-06A083B3FFB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7546698"/>
                  </p:ext>
                </p:extLst>
              </p:nvPr>
            </p:nvGraphicFramePr>
            <p:xfrm>
              <a:off x="6265756" y="442549"/>
              <a:ext cx="1878025" cy="1327353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878025" cy="1327353"/>
                    </a:xfrm>
                    <a:prstGeom prst="rect">
                      <a:avLst/>
                    </a:prstGeom>
                  </am3d:spPr>
                  <am3d:camera>
                    <am3d:pos x="0" y="0" z="6029646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2309" d="1000000"/>
                    <am3d:preTrans dx="-1" dy="-10762396" dz="-4674376"/>
                    <am3d:scale>
                      <am3d:sx n="1000000" d="1000000"/>
                      <am3d:sy n="1000000" d="1000000"/>
                      <am3d:sz n="1000000" d="1000000"/>
                    </am3d:scale>
                    <am3d:rot ax="1718907" ay="2731079" az="1277692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256685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 descr="Bullseye">
                <a:extLst>
                  <a:ext uri="{FF2B5EF4-FFF2-40B4-BE49-F238E27FC236}">
                    <a16:creationId xmlns:a16="http://schemas.microsoft.com/office/drawing/2014/main" id="{7643646A-7860-58C8-5CA5-06A083B3FFB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265756" y="442549"/>
                <a:ext cx="1878025" cy="132735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 descr="Upward Trend">
                <a:extLst>
                  <a:ext uri="{FF2B5EF4-FFF2-40B4-BE49-F238E27FC236}">
                    <a16:creationId xmlns:a16="http://schemas.microsoft.com/office/drawing/2014/main" id="{FD39A738-BEF6-7624-2C40-B06BAEC8AC6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46408371"/>
                  </p:ext>
                </p:extLst>
              </p:nvPr>
            </p:nvGraphicFramePr>
            <p:xfrm>
              <a:off x="-230534" y="3226215"/>
              <a:ext cx="3066538" cy="1711635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3066538" cy="1711635"/>
                    </a:xfrm>
                    <a:prstGeom prst="rect">
                      <a:avLst/>
                    </a:prstGeom>
                  </am3d:spPr>
                  <am3d:camera>
                    <am3d:pos x="0" y="0" z="6501291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1711" d="1000000"/>
                    <am3d:preTrans dx="0" dy="-16609428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272306" ay="2541944" az="183707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205373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 descr="Upward Trend">
                <a:extLst>
                  <a:ext uri="{FF2B5EF4-FFF2-40B4-BE49-F238E27FC236}">
                    <a16:creationId xmlns:a16="http://schemas.microsoft.com/office/drawing/2014/main" id="{FD39A738-BEF6-7624-2C40-B06BAEC8AC6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230534" y="3226215"/>
                <a:ext cx="3066538" cy="1711635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AEC7D-3F65-EAC6-7B66-07F8DA6E78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8406" y="726622"/>
            <a:ext cx="6403901" cy="584036"/>
          </a:xfrm>
        </p:spPr>
        <p:txBody>
          <a:bodyPr/>
          <a:lstStyle/>
          <a:p>
            <a:r>
              <a:rPr lang="en-US" sz="2800" u="sng" dirty="0">
                <a:latin typeface="Cooper Black" panose="0208090404030B020404" pitchFamily="18" charset="0"/>
              </a:rPr>
              <a:t>GITHUB REPOSITORY LINK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C0D641-5F0E-9D38-64CD-3F12C675064C}"/>
              </a:ext>
            </a:extLst>
          </p:cNvPr>
          <p:cNvSpPr txBox="1"/>
          <p:nvPr/>
        </p:nvSpPr>
        <p:spPr>
          <a:xfrm>
            <a:off x="624567" y="2171640"/>
            <a:ext cx="789486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https://github.com/sahiljain006/TNSDC-FWD-DigitalPortfolio.git</a:t>
            </a:r>
          </a:p>
        </p:txBody>
      </p:sp>
    </p:spTree>
    <p:extLst>
      <p:ext uri="{BB962C8B-B14F-4D97-AF65-F5344CB8AC3E}">
        <p14:creationId xmlns:p14="http://schemas.microsoft.com/office/powerpoint/2010/main" val="2993467704"/>
      </p:ext>
    </p:extLst>
  </p:cSld>
  <p:clrMapOvr>
    <a:masterClrMapping/>
  </p:clrMapOvr>
  <p:transition spd="slow">
    <p:comb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3E4451F3-F847-DAD0-D4CC-AB49E54ACA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7100" y="-236483"/>
            <a:ext cx="6669800" cy="4834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50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47"/>
          <p:cNvSpPr txBox="1">
            <a:spLocks noGrp="1"/>
          </p:cNvSpPr>
          <p:nvPr>
            <p:ph type="title"/>
          </p:nvPr>
        </p:nvSpPr>
        <p:spPr>
          <a:xfrm>
            <a:off x="1003028" y="1560920"/>
            <a:ext cx="7137944" cy="202165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 dirty="0">
                <a:latin typeface="Cooper Black" panose="0208090404030B020404" pitchFamily="18" charset="0"/>
              </a:rPr>
              <a:t>INTERACTIVE PORTFOLIO  USING FRONT-END DEVELOPMENT</a:t>
            </a:r>
            <a:endParaRPr sz="3800" dirty="0">
              <a:latin typeface="Cooper Black" panose="0208090404030B0204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39"/>
          <p:cNvSpPr txBox="1">
            <a:spLocks noGrp="1"/>
          </p:cNvSpPr>
          <p:nvPr>
            <p:ph type="title"/>
          </p:nvPr>
        </p:nvSpPr>
        <p:spPr>
          <a:xfrm>
            <a:off x="3094744" y="331043"/>
            <a:ext cx="2954400" cy="94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2800" u="sng" dirty="0">
                <a:latin typeface="Cooper Black" panose="0208090404030B020404" pitchFamily="18" charset="0"/>
              </a:rPr>
              <a:t>AGENDA</a:t>
            </a:r>
            <a:endParaRPr sz="2800" dirty="0"/>
          </a:p>
        </p:txBody>
      </p:sp>
      <p:grpSp>
        <p:nvGrpSpPr>
          <p:cNvPr id="881" name="Google Shape;881;p39"/>
          <p:cNvGrpSpPr/>
          <p:nvPr/>
        </p:nvGrpSpPr>
        <p:grpSpPr>
          <a:xfrm>
            <a:off x="-1555691" y="3874548"/>
            <a:ext cx="3140396" cy="541907"/>
            <a:chOff x="-528216" y="3116173"/>
            <a:chExt cx="3140396" cy="541907"/>
          </a:xfrm>
        </p:grpSpPr>
        <p:grpSp>
          <p:nvGrpSpPr>
            <p:cNvPr id="882" name="Google Shape;882;p39"/>
            <p:cNvGrpSpPr/>
            <p:nvPr/>
          </p:nvGrpSpPr>
          <p:grpSpPr>
            <a:xfrm>
              <a:off x="-528216" y="3434317"/>
              <a:ext cx="2877996" cy="223763"/>
              <a:chOff x="1748550" y="2064750"/>
              <a:chExt cx="3573375" cy="277863"/>
            </a:xfrm>
          </p:grpSpPr>
          <p:sp>
            <p:nvSpPr>
              <p:cNvPr id="883" name="Google Shape;883;p39"/>
              <p:cNvSpPr/>
              <p:nvPr/>
            </p:nvSpPr>
            <p:spPr>
              <a:xfrm>
                <a:off x="1748550" y="2064750"/>
                <a:ext cx="3516675" cy="253825"/>
              </a:xfrm>
              <a:custGeom>
                <a:avLst/>
                <a:gdLst/>
                <a:ahLst/>
                <a:cxnLst/>
                <a:rect l="l" t="t" r="r" b="b"/>
                <a:pathLst>
                  <a:path w="140667" h="10153" extrusionOk="0">
                    <a:moveTo>
                      <a:pt x="0" y="0"/>
                    </a:moveTo>
                    <a:lnTo>
                      <a:pt x="67520" y="0"/>
                    </a:lnTo>
                    <a:lnTo>
                      <a:pt x="77673" y="10153"/>
                    </a:lnTo>
                    <a:lnTo>
                      <a:pt x="140667" y="10153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884" name="Google Shape;884;p39"/>
              <p:cNvSpPr/>
              <p:nvPr/>
            </p:nvSpPr>
            <p:spPr>
              <a:xfrm>
                <a:off x="5265225" y="2285913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85" name="Google Shape;885;p39"/>
            <p:cNvGrpSpPr/>
            <p:nvPr/>
          </p:nvGrpSpPr>
          <p:grpSpPr>
            <a:xfrm>
              <a:off x="-528208" y="3317016"/>
              <a:ext cx="2430741" cy="185537"/>
              <a:chOff x="1748547" y="1392116"/>
              <a:chExt cx="5911958" cy="451312"/>
            </a:xfrm>
          </p:grpSpPr>
          <p:sp>
            <p:nvSpPr>
              <p:cNvPr id="886" name="Google Shape;886;p39"/>
              <p:cNvSpPr/>
              <p:nvPr/>
            </p:nvSpPr>
            <p:spPr>
              <a:xfrm>
                <a:off x="1748547" y="1392116"/>
                <a:ext cx="5793758" cy="395567"/>
              </a:xfrm>
              <a:custGeom>
                <a:avLst/>
                <a:gdLst/>
                <a:ahLst/>
                <a:cxnLst/>
                <a:rect l="l" t="t" r="r" b="b"/>
                <a:pathLst>
                  <a:path w="111066" h="7583" extrusionOk="0">
                    <a:moveTo>
                      <a:pt x="0" y="0"/>
                    </a:moveTo>
                    <a:lnTo>
                      <a:pt x="79263" y="0"/>
                    </a:lnTo>
                    <a:lnTo>
                      <a:pt x="86847" y="7583"/>
                    </a:lnTo>
                    <a:lnTo>
                      <a:pt x="111066" y="7583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887" name="Google Shape;887;p39"/>
              <p:cNvSpPr/>
              <p:nvPr/>
            </p:nvSpPr>
            <p:spPr>
              <a:xfrm>
                <a:off x="7542305" y="1725228"/>
                <a:ext cx="118200" cy="1182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88" name="Google Shape;888;p39"/>
            <p:cNvGrpSpPr/>
            <p:nvPr/>
          </p:nvGrpSpPr>
          <p:grpSpPr>
            <a:xfrm>
              <a:off x="-528216" y="3116173"/>
              <a:ext cx="3140396" cy="45661"/>
              <a:chOff x="1748550" y="1449263"/>
              <a:chExt cx="3899175" cy="56700"/>
            </a:xfrm>
          </p:grpSpPr>
          <p:cxnSp>
            <p:nvCxnSpPr>
              <p:cNvPr id="889" name="Google Shape;889;p39"/>
              <p:cNvCxnSpPr/>
              <p:nvPr/>
            </p:nvCxnSpPr>
            <p:spPr>
              <a:xfrm>
                <a:off x="1748550" y="1477625"/>
                <a:ext cx="3846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890" name="Google Shape;890;p39"/>
              <p:cNvSpPr/>
              <p:nvPr/>
            </p:nvSpPr>
            <p:spPr>
              <a:xfrm>
                <a:off x="5591025" y="1449263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891" name="Google Shape;891;p39"/>
          <p:cNvGrpSpPr/>
          <p:nvPr/>
        </p:nvGrpSpPr>
        <p:grpSpPr>
          <a:xfrm flipH="1">
            <a:off x="6378225" y="936479"/>
            <a:ext cx="3094729" cy="1111283"/>
            <a:chOff x="1748550" y="1613039"/>
            <a:chExt cx="3842475" cy="1379962"/>
          </a:xfrm>
        </p:grpSpPr>
        <p:grpSp>
          <p:nvGrpSpPr>
            <p:cNvPr id="892" name="Google Shape;892;p39"/>
            <p:cNvGrpSpPr/>
            <p:nvPr/>
          </p:nvGrpSpPr>
          <p:grpSpPr>
            <a:xfrm>
              <a:off x="1754675" y="2577138"/>
              <a:ext cx="1945675" cy="56700"/>
              <a:chOff x="1754675" y="2661275"/>
              <a:chExt cx="1945675" cy="56700"/>
            </a:xfrm>
          </p:grpSpPr>
          <p:cxnSp>
            <p:nvCxnSpPr>
              <p:cNvPr id="893" name="Google Shape;893;p39"/>
              <p:cNvCxnSpPr/>
              <p:nvPr/>
            </p:nvCxnSpPr>
            <p:spPr>
              <a:xfrm>
                <a:off x="1754675" y="2689625"/>
                <a:ext cx="1896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894" name="Google Shape;894;p39"/>
              <p:cNvSpPr/>
              <p:nvPr/>
            </p:nvSpPr>
            <p:spPr>
              <a:xfrm>
                <a:off x="3643650" y="2661275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95" name="Google Shape;895;p39"/>
            <p:cNvGrpSpPr/>
            <p:nvPr/>
          </p:nvGrpSpPr>
          <p:grpSpPr>
            <a:xfrm>
              <a:off x="1754616" y="2823901"/>
              <a:ext cx="1938597" cy="169100"/>
              <a:chOff x="1754675" y="2824000"/>
              <a:chExt cx="4728285" cy="412439"/>
            </a:xfrm>
          </p:grpSpPr>
          <p:sp>
            <p:nvSpPr>
              <p:cNvPr id="896" name="Google Shape;896;p39"/>
              <p:cNvSpPr/>
              <p:nvPr/>
            </p:nvSpPr>
            <p:spPr>
              <a:xfrm>
                <a:off x="1754675" y="2824000"/>
                <a:ext cx="4593868" cy="355100"/>
              </a:xfrm>
              <a:custGeom>
                <a:avLst/>
                <a:gdLst/>
                <a:ahLst/>
                <a:cxnLst/>
                <a:rect l="l" t="t" r="r" b="b"/>
                <a:pathLst>
                  <a:path w="77550" h="5994" extrusionOk="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897" name="Google Shape;897;p39"/>
              <p:cNvSpPr/>
              <p:nvPr/>
            </p:nvSpPr>
            <p:spPr>
              <a:xfrm>
                <a:off x="6348560" y="3102039"/>
                <a:ext cx="134400" cy="1344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98" name="Google Shape;898;p39"/>
            <p:cNvGrpSpPr/>
            <p:nvPr/>
          </p:nvGrpSpPr>
          <p:grpSpPr>
            <a:xfrm>
              <a:off x="1779150" y="2289288"/>
              <a:ext cx="3811875" cy="127113"/>
              <a:chOff x="1779150" y="2604263"/>
              <a:chExt cx="3811875" cy="127113"/>
            </a:xfrm>
          </p:grpSpPr>
          <p:sp>
            <p:nvSpPr>
              <p:cNvPr id="899" name="Google Shape;899;p39"/>
              <p:cNvSpPr/>
              <p:nvPr/>
            </p:nvSpPr>
            <p:spPr>
              <a:xfrm>
                <a:off x="1779150" y="2630450"/>
                <a:ext cx="3755175" cy="100925"/>
              </a:xfrm>
              <a:custGeom>
                <a:avLst/>
                <a:gdLst/>
                <a:ahLst/>
                <a:cxnLst/>
                <a:rect l="l" t="t" r="r" b="b"/>
                <a:pathLst>
                  <a:path w="150207" h="4037" extrusionOk="0">
                    <a:moveTo>
                      <a:pt x="0" y="4037"/>
                    </a:moveTo>
                    <a:lnTo>
                      <a:pt x="83176" y="4037"/>
                    </a:lnTo>
                    <a:lnTo>
                      <a:pt x="87213" y="0"/>
                    </a:lnTo>
                    <a:lnTo>
                      <a:pt x="150207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900" name="Google Shape;900;p39"/>
              <p:cNvSpPr/>
              <p:nvPr/>
            </p:nvSpPr>
            <p:spPr>
              <a:xfrm>
                <a:off x="5534325" y="2604263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01" name="Google Shape;901;p39"/>
            <p:cNvGrpSpPr/>
            <p:nvPr/>
          </p:nvGrpSpPr>
          <p:grpSpPr>
            <a:xfrm>
              <a:off x="1748550" y="1758700"/>
              <a:ext cx="3573375" cy="277863"/>
              <a:chOff x="1748550" y="2064750"/>
              <a:chExt cx="3573375" cy="277863"/>
            </a:xfrm>
          </p:grpSpPr>
          <p:sp>
            <p:nvSpPr>
              <p:cNvPr id="902" name="Google Shape;902;p39"/>
              <p:cNvSpPr/>
              <p:nvPr/>
            </p:nvSpPr>
            <p:spPr>
              <a:xfrm>
                <a:off x="1748550" y="2064750"/>
                <a:ext cx="3516675" cy="253825"/>
              </a:xfrm>
              <a:custGeom>
                <a:avLst/>
                <a:gdLst/>
                <a:ahLst/>
                <a:cxnLst/>
                <a:rect l="l" t="t" r="r" b="b"/>
                <a:pathLst>
                  <a:path w="140667" h="10153" extrusionOk="0">
                    <a:moveTo>
                      <a:pt x="0" y="0"/>
                    </a:moveTo>
                    <a:lnTo>
                      <a:pt x="67520" y="0"/>
                    </a:lnTo>
                    <a:lnTo>
                      <a:pt x="77673" y="10153"/>
                    </a:lnTo>
                    <a:lnTo>
                      <a:pt x="140667" y="10153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903" name="Google Shape;903;p39"/>
              <p:cNvSpPr/>
              <p:nvPr/>
            </p:nvSpPr>
            <p:spPr>
              <a:xfrm>
                <a:off x="5265225" y="2285913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04" name="Google Shape;904;p39"/>
            <p:cNvGrpSpPr/>
            <p:nvPr/>
          </p:nvGrpSpPr>
          <p:grpSpPr>
            <a:xfrm>
              <a:off x="1748560" y="1613039"/>
              <a:ext cx="3018055" cy="230395"/>
              <a:chOff x="1748547" y="1392116"/>
              <a:chExt cx="5911958" cy="451312"/>
            </a:xfrm>
          </p:grpSpPr>
          <p:sp>
            <p:nvSpPr>
              <p:cNvPr id="905" name="Google Shape;905;p39"/>
              <p:cNvSpPr/>
              <p:nvPr/>
            </p:nvSpPr>
            <p:spPr>
              <a:xfrm>
                <a:off x="1748547" y="1392116"/>
                <a:ext cx="5793758" cy="395567"/>
              </a:xfrm>
              <a:custGeom>
                <a:avLst/>
                <a:gdLst/>
                <a:ahLst/>
                <a:cxnLst/>
                <a:rect l="l" t="t" r="r" b="b"/>
                <a:pathLst>
                  <a:path w="111066" h="7583" extrusionOk="0">
                    <a:moveTo>
                      <a:pt x="0" y="0"/>
                    </a:moveTo>
                    <a:lnTo>
                      <a:pt x="79263" y="0"/>
                    </a:lnTo>
                    <a:lnTo>
                      <a:pt x="86847" y="7583"/>
                    </a:lnTo>
                    <a:lnTo>
                      <a:pt x="111066" y="7583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906" name="Google Shape;906;p39"/>
              <p:cNvSpPr/>
              <p:nvPr/>
            </p:nvSpPr>
            <p:spPr>
              <a:xfrm>
                <a:off x="7542305" y="1725228"/>
                <a:ext cx="118200" cy="1182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07" name="Google Shape;907;p39"/>
            <p:cNvGrpSpPr/>
            <p:nvPr/>
          </p:nvGrpSpPr>
          <p:grpSpPr>
            <a:xfrm>
              <a:off x="1766900" y="2120038"/>
              <a:ext cx="3737650" cy="56700"/>
              <a:chOff x="1766900" y="2869225"/>
              <a:chExt cx="3737650" cy="56700"/>
            </a:xfrm>
          </p:grpSpPr>
          <p:cxnSp>
            <p:nvCxnSpPr>
              <p:cNvPr id="908" name="Google Shape;908;p39"/>
              <p:cNvCxnSpPr/>
              <p:nvPr/>
            </p:nvCxnSpPr>
            <p:spPr>
              <a:xfrm>
                <a:off x="1766900" y="2897575"/>
                <a:ext cx="3687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909" name="Google Shape;909;p39"/>
              <p:cNvSpPr/>
              <p:nvPr/>
            </p:nvSpPr>
            <p:spPr>
              <a:xfrm>
                <a:off x="5447850" y="2869225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384A1CB2-8397-14E3-07D7-5A2B49DDBD03}"/>
              </a:ext>
            </a:extLst>
          </p:cNvPr>
          <p:cNvSpPr txBox="1"/>
          <p:nvPr/>
        </p:nvSpPr>
        <p:spPr>
          <a:xfrm>
            <a:off x="1611440" y="936479"/>
            <a:ext cx="4081532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/>
            </a:pPr>
            <a:endParaRPr lang="en-US" sz="2000" dirty="0">
              <a:latin typeface="Georgia" panose="02040502050405020303" pitchFamily="18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Georgia" panose="02040502050405020303" pitchFamily="18" charset="0"/>
              </a:rPr>
              <a:t>Problem Statement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Georgia" panose="02040502050405020303" pitchFamily="18" charset="0"/>
              </a:rPr>
              <a:t>Project Overview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Georgia" panose="02040502050405020303" pitchFamily="18" charset="0"/>
              </a:rPr>
              <a:t>End Users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Georgia" panose="02040502050405020303" pitchFamily="18" charset="0"/>
              </a:rPr>
              <a:t>Tools and Technologies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Georgia" panose="02040502050405020303" pitchFamily="18" charset="0"/>
              </a:rPr>
              <a:t>Portfolio design and Layout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Georgia" panose="02040502050405020303" pitchFamily="18" charset="0"/>
              </a:rPr>
              <a:t>Features and Functionality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Georgia" panose="02040502050405020303" pitchFamily="18" charset="0"/>
              </a:rPr>
              <a:t>Results and Screenshots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Georgia" panose="02040502050405020303" pitchFamily="18" charset="0"/>
              </a:rPr>
              <a:t>Conclusion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 err="1">
                <a:latin typeface="Georgia" panose="02040502050405020303" pitchFamily="18" charset="0"/>
              </a:rPr>
              <a:t>Github</a:t>
            </a:r>
            <a:r>
              <a:rPr lang="en-US" sz="2000" dirty="0">
                <a:latin typeface="Georgia" panose="02040502050405020303" pitchFamily="18" charset="0"/>
              </a:rPr>
              <a:t> Link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>
              <a:latin typeface="Georgia" panose="02040502050405020303" pitchFamily="18" charset="0"/>
            </a:endParaRPr>
          </a:p>
          <a:p>
            <a:pPr marL="457200" indent="-457200">
              <a:buFont typeface="+mj-lt"/>
              <a:buAutoNum type="arabicPeriod"/>
            </a:pPr>
            <a:endParaRPr lang="en-US" sz="2000" dirty="0">
              <a:latin typeface="Georgia" panose="02040502050405020303" pitchFamily="18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 descr="Checklist">
                <a:extLst>
                  <a:ext uri="{FF2B5EF4-FFF2-40B4-BE49-F238E27FC236}">
                    <a16:creationId xmlns:a16="http://schemas.microsoft.com/office/drawing/2014/main" id="{FDC3D19B-1589-F4C1-3015-A408ED1EEE6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422464600"/>
                  </p:ext>
                </p:extLst>
              </p:nvPr>
            </p:nvGraphicFramePr>
            <p:xfrm>
              <a:off x="5593244" y="1499835"/>
              <a:ext cx="2199116" cy="2694155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2199116" cy="2694155"/>
                    </a:xfrm>
                    <a:prstGeom prst="rect">
                      <a:avLst/>
                    </a:prstGeom>
                  </am3d:spPr>
                  <am3d:camera>
                    <am3d:pos x="0" y="0" z="6161684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3313" d="1000000"/>
                    <am3d:preTrans dx="-2" dy="-8018320" dz="-1001795"/>
                    <am3d:scale>
                      <am3d:sx n="1000000" d="1000000"/>
                      <am3d:sy n="1000000" d="1000000"/>
                      <am3d:sz n="1000000" d="1000000"/>
                    </am3d:scale>
                    <am3d:rot ax="4370766" ay="503716" az="1518810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320823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 descr="Checklist">
                <a:extLst>
                  <a:ext uri="{FF2B5EF4-FFF2-40B4-BE49-F238E27FC236}">
                    <a16:creationId xmlns:a16="http://schemas.microsoft.com/office/drawing/2014/main" id="{FDC3D19B-1589-F4C1-3015-A408ED1EEE6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593244" y="1499835"/>
                <a:ext cx="2199116" cy="2694155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45"/>
          <p:cNvSpPr txBox="1">
            <a:spLocks noGrp="1"/>
          </p:cNvSpPr>
          <p:nvPr>
            <p:ph type="title"/>
          </p:nvPr>
        </p:nvSpPr>
        <p:spPr>
          <a:xfrm>
            <a:off x="262800" y="44185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 dirty="0">
                <a:latin typeface="Cooper Black" panose="0208090404030B020404" pitchFamily="18" charset="0"/>
              </a:rPr>
              <a:t>PROBLEM STATEMENT</a:t>
            </a:r>
            <a:endParaRPr u="sng" dirty="0">
              <a:latin typeface="Cooper Black" panose="0208090404030B0204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9C193F-0F1E-600A-A3B4-82028DEF2456}"/>
              </a:ext>
            </a:extLst>
          </p:cNvPr>
          <p:cNvSpPr txBox="1"/>
          <p:nvPr/>
        </p:nvSpPr>
        <p:spPr>
          <a:xfrm>
            <a:off x="536801" y="1215127"/>
            <a:ext cx="8550048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Georgia" panose="02040502050405020303" pitchFamily="18" charset="0"/>
              </a:rPr>
              <a:t>In today’s competitive digital world, showcasing skills, projects, and achievements through a professional online presence is essential. </a:t>
            </a:r>
          </a:p>
          <a:p>
            <a:endParaRPr lang="en-US" sz="1600" dirty="0">
              <a:latin typeface="Georgia" panose="02040502050405020303" pitchFamily="18" charset="0"/>
            </a:endParaRPr>
          </a:p>
          <a:p>
            <a:r>
              <a:rPr lang="en-US" sz="1600" dirty="0">
                <a:latin typeface="Georgia" panose="02040502050405020303" pitchFamily="18" charset="0"/>
              </a:rPr>
              <a:t>Traditional resumes often fail to highlight creativity, interactivity, and practical skills. Without a personal portfolio website, it becomes difficult for developers and designers to: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Effectively demonstrate their skills and projects in an engaging way.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Build a strong personal brand and professional visibility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Provide recruiters, clients, and peers with easy access to their work and contact details.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Georgia" panose="02040502050405020303" pitchFamily="18" charset="0"/>
            </a:endParaRPr>
          </a:p>
          <a:p>
            <a:r>
              <a:rPr lang="en-US" sz="1600" dirty="0">
                <a:latin typeface="Georgia" panose="02040502050405020303" pitchFamily="18" charset="0"/>
              </a:rPr>
              <a:t>This project aims to solve the problem by creating a responsive, user-friendly, and interactive personal portfolio website that highlights technical skills, showcases projects, and makes networking seamless.</a:t>
            </a:r>
          </a:p>
          <a:p>
            <a:endParaRPr lang="en-US" sz="1600" dirty="0">
              <a:latin typeface="Georgia" panose="02040502050405020303" pitchFamily="18" charset="0"/>
            </a:endParaRPr>
          </a:p>
        </p:txBody>
      </p:sp>
      <p:grpSp>
        <p:nvGrpSpPr>
          <p:cNvPr id="6" name="object 2">
            <a:extLst>
              <a:ext uri="{FF2B5EF4-FFF2-40B4-BE49-F238E27FC236}">
                <a16:creationId xmlns:a16="http://schemas.microsoft.com/office/drawing/2014/main" id="{0302D41C-5DE3-26CE-4101-E281806712D9}"/>
              </a:ext>
            </a:extLst>
          </p:cNvPr>
          <p:cNvGrpSpPr/>
          <p:nvPr/>
        </p:nvGrpSpPr>
        <p:grpSpPr>
          <a:xfrm>
            <a:off x="6325963" y="101845"/>
            <a:ext cx="1111703" cy="1012995"/>
            <a:chOff x="7991475" y="2933700"/>
            <a:chExt cx="2762250" cy="3257550"/>
          </a:xfrm>
        </p:grpSpPr>
        <p:sp>
          <p:nvSpPr>
            <p:cNvPr id="7" name="object 3">
              <a:extLst>
                <a:ext uri="{FF2B5EF4-FFF2-40B4-BE49-F238E27FC236}">
                  <a16:creationId xmlns:a16="http://schemas.microsoft.com/office/drawing/2014/main" id="{5573CC40-1117-CD6E-7434-628B0ED18F72}"/>
                </a:ext>
              </a:extLst>
            </p:cNvPr>
            <p:cNvSpPr/>
            <p:nvPr/>
          </p:nvSpPr>
          <p:spPr>
            <a:xfrm>
              <a:off x="9353550" y="5362575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457200" y="0"/>
                  </a:moveTo>
                  <a:lnTo>
                    <a:pt x="0" y="0"/>
                  </a:lnTo>
                  <a:lnTo>
                    <a:pt x="0" y="457200"/>
                  </a:lnTo>
                  <a:lnTo>
                    <a:pt x="457200" y="457200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42AF5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4">
              <a:extLst>
                <a:ext uri="{FF2B5EF4-FFF2-40B4-BE49-F238E27FC236}">
                  <a16:creationId xmlns:a16="http://schemas.microsoft.com/office/drawing/2014/main" id="{C56380B1-4DA5-530B-33CF-5D87E6A3432B}"/>
                </a:ext>
              </a:extLst>
            </p:cNvPr>
            <p:cNvSpPr/>
            <p:nvPr/>
          </p:nvSpPr>
          <p:spPr>
            <a:xfrm>
              <a:off x="9353550" y="5895975"/>
              <a:ext cx="180975" cy="180975"/>
            </a:xfrm>
            <a:custGeom>
              <a:avLst/>
              <a:gdLst/>
              <a:ahLst/>
              <a:cxnLst/>
              <a:rect l="l" t="t" r="r" b="b"/>
              <a:pathLst>
                <a:path w="180975" h="180975">
                  <a:moveTo>
                    <a:pt x="180975" y="0"/>
                  </a:moveTo>
                  <a:lnTo>
                    <a:pt x="0" y="0"/>
                  </a:lnTo>
                  <a:lnTo>
                    <a:pt x="0" y="180975"/>
                  </a:lnTo>
                  <a:lnTo>
                    <a:pt x="180975" y="180975"/>
                  </a:lnTo>
                  <a:lnTo>
                    <a:pt x="180975" y="0"/>
                  </a:lnTo>
                  <a:close/>
                </a:path>
              </a:pathLst>
            </a:custGeom>
            <a:solidFill>
              <a:srgbClr val="2D936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5">
              <a:extLst>
                <a:ext uri="{FF2B5EF4-FFF2-40B4-BE49-F238E27FC236}">
                  <a16:creationId xmlns:a16="http://schemas.microsoft.com/office/drawing/2014/main" id="{0B767EA0-1A15-CA8D-626F-72EA49596C7C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991475" y="2933700"/>
              <a:ext cx="2762250" cy="325755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Google Shape;1030;p4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 dirty="0">
                <a:latin typeface="Cooper Black" panose="0208090404030B020404" pitchFamily="18" charset="0"/>
              </a:rPr>
              <a:t>PROJECT OVERVIEW</a:t>
            </a:r>
            <a:endParaRPr u="sng" dirty="0">
              <a:latin typeface="Cooper Black" panose="0208090404030B020404" pitchFamily="18" charset="0"/>
            </a:endParaRPr>
          </a:p>
        </p:txBody>
      </p:sp>
      <p:sp>
        <p:nvSpPr>
          <p:cNvPr id="1036" name="Google Shape;1036;p46"/>
          <p:cNvSpPr txBox="1">
            <a:spLocks noGrp="1"/>
          </p:cNvSpPr>
          <p:nvPr>
            <p:ph type="subTitle" idx="6"/>
          </p:nvPr>
        </p:nvSpPr>
        <p:spPr>
          <a:xfrm>
            <a:off x="255064" y="1017725"/>
            <a:ext cx="8633871" cy="330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300" dirty="0">
                <a:latin typeface="Georgia" panose="02040502050405020303" pitchFamily="18" charset="0"/>
              </a:rPr>
              <a:t>This project is a </a:t>
            </a:r>
            <a:r>
              <a:rPr lang="en-US" sz="1300" b="1" dirty="0">
                <a:latin typeface="Georgia" panose="02040502050405020303" pitchFamily="18" charset="0"/>
              </a:rPr>
              <a:t>personal portfolio website </a:t>
            </a:r>
            <a:r>
              <a:rPr lang="en-US" sz="1300" dirty="0">
                <a:latin typeface="Georgia" panose="02040502050405020303" pitchFamily="18" charset="0"/>
              </a:rPr>
              <a:t>designed to showcase my skills, projects, and achievements in a professional and engaging manner.</a:t>
            </a:r>
          </a:p>
          <a:p>
            <a:r>
              <a:rPr lang="en-US" sz="1300" dirty="0">
                <a:latin typeface="Georgia" panose="02040502050405020303" pitchFamily="18" charset="0"/>
              </a:rPr>
              <a:t> It is built using </a:t>
            </a:r>
            <a:r>
              <a:rPr lang="en-US" sz="1300" b="1" dirty="0">
                <a:latin typeface="Georgia" panose="02040502050405020303" pitchFamily="18" charset="0"/>
              </a:rPr>
              <a:t>HTML, CSS, and JavaScript</a:t>
            </a:r>
            <a:r>
              <a:rPr lang="en-US" sz="1300" dirty="0">
                <a:latin typeface="Georgia" panose="02040502050405020303" pitchFamily="18" charset="0"/>
              </a:rPr>
              <a:t> with a fully responsive layout to ensure seamless access across devices.</a:t>
            </a:r>
          </a:p>
          <a:p>
            <a:endParaRPr lang="en-US" sz="1300" dirty="0">
              <a:latin typeface="Georgia" panose="02040502050405020303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1300" u="sng" dirty="0">
                <a:latin typeface="Georgia" panose="02040502050405020303" pitchFamily="18" charset="0"/>
              </a:rPr>
              <a:t>The website includes:</a:t>
            </a:r>
          </a:p>
          <a:p>
            <a:pPr>
              <a:lnSpc>
                <a:spcPct val="150000"/>
              </a:lnSpc>
            </a:pPr>
            <a:r>
              <a:rPr lang="en-US" sz="1300" b="1" dirty="0">
                <a:latin typeface="Georgia" panose="02040502050405020303" pitchFamily="18" charset="0"/>
              </a:rPr>
              <a:t>Hero Section</a:t>
            </a:r>
            <a:r>
              <a:rPr lang="en-US" sz="1300" dirty="0">
                <a:latin typeface="Georgia" panose="02040502050405020303" pitchFamily="18" charset="0"/>
              </a:rPr>
              <a:t> </a:t>
            </a:r>
            <a:r>
              <a:rPr lang="en-US" sz="1300" i="1" dirty="0">
                <a:latin typeface="Georgia" panose="02040502050405020303" pitchFamily="18" charset="0"/>
              </a:rPr>
              <a:t>– Introduction with profile image.</a:t>
            </a:r>
          </a:p>
          <a:p>
            <a:pPr>
              <a:lnSpc>
                <a:spcPct val="150000"/>
              </a:lnSpc>
            </a:pPr>
            <a:r>
              <a:rPr lang="en-US" sz="1300" b="1" dirty="0">
                <a:latin typeface="Georgia" panose="02040502050405020303" pitchFamily="18" charset="0"/>
              </a:rPr>
              <a:t>About Section</a:t>
            </a:r>
            <a:r>
              <a:rPr lang="en-US" sz="1300" dirty="0">
                <a:latin typeface="Georgia" panose="02040502050405020303" pitchFamily="18" charset="0"/>
              </a:rPr>
              <a:t> </a:t>
            </a:r>
            <a:r>
              <a:rPr lang="en-US" sz="1300" i="1" dirty="0">
                <a:latin typeface="Georgia" panose="02040502050405020303" pitchFamily="18" charset="0"/>
              </a:rPr>
              <a:t>– Brief summary of background and goals.</a:t>
            </a:r>
          </a:p>
          <a:p>
            <a:pPr>
              <a:lnSpc>
                <a:spcPct val="150000"/>
              </a:lnSpc>
            </a:pPr>
            <a:r>
              <a:rPr lang="en-US" sz="1300" b="1" dirty="0">
                <a:latin typeface="Georgia" panose="02040502050405020303" pitchFamily="18" charset="0"/>
              </a:rPr>
              <a:t>Skills Section</a:t>
            </a:r>
            <a:r>
              <a:rPr lang="en-US" sz="1300" dirty="0">
                <a:latin typeface="Georgia" panose="02040502050405020303" pitchFamily="18" charset="0"/>
              </a:rPr>
              <a:t> </a:t>
            </a:r>
            <a:r>
              <a:rPr lang="en-US" sz="1300" i="1" dirty="0">
                <a:latin typeface="Georgia" panose="02040502050405020303" pitchFamily="18" charset="0"/>
              </a:rPr>
              <a:t>– Display of technical skills with icons.</a:t>
            </a:r>
          </a:p>
          <a:p>
            <a:pPr>
              <a:lnSpc>
                <a:spcPct val="150000"/>
              </a:lnSpc>
            </a:pPr>
            <a:r>
              <a:rPr lang="en-US" sz="1300" b="1" dirty="0">
                <a:latin typeface="Georgia" panose="02040502050405020303" pitchFamily="18" charset="0"/>
              </a:rPr>
              <a:t>Projects Section</a:t>
            </a:r>
            <a:r>
              <a:rPr lang="en-US" sz="1300" dirty="0">
                <a:latin typeface="Georgia" panose="02040502050405020303" pitchFamily="18" charset="0"/>
              </a:rPr>
              <a:t> </a:t>
            </a:r>
            <a:r>
              <a:rPr lang="en-US" sz="1300" i="1" dirty="0">
                <a:latin typeface="Georgia" panose="02040502050405020303" pitchFamily="18" charset="0"/>
              </a:rPr>
              <a:t>– Interactive project cards with preview modal.</a:t>
            </a:r>
          </a:p>
          <a:p>
            <a:pPr>
              <a:lnSpc>
                <a:spcPct val="150000"/>
              </a:lnSpc>
            </a:pPr>
            <a:r>
              <a:rPr lang="en-US" sz="1300" b="1" dirty="0">
                <a:latin typeface="Georgia" panose="02040502050405020303" pitchFamily="18" charset="0"/>
              </a:rPr>
              <a:t>Contact Section</a:t>
            </a:r>
            <a:r>
              <a:rPr lang="en-US" sz="1300" dirty="0">
                <a:latin typeface="Georgia" panose="02040502050405020303" pitchFamily="18" charset="0"/>
              </a:rPr>
              <a:t> </a:t>
            </a:r>
            <a:r>
              <a:rPr lang="en-US" sz="1300" i="1" dirty="0">
                <a:latin typeface="Georgia" panose="02040502050405020303" pitchFamily="18" charset="0"/>
              </a:rPr>
              <a:t>– Contact form and social media links.</a:t>
            </a:r>
          </a:p>
          <a:p>
            <a:pPr>
              <a:lnSpc>
                <a:spcPct val="150000"/>
              </a:lnSpc>
            </a:pPr>
            <a:r>
              <a:rPr lang="en-US" sz="1300" b="1" i="1" dirty="0">
                <a:latin typeface="Georgia" panose="02040502050405020303" pitchFamily="18" charset="0"/>
              </a:rPr>
              <a:t>Additional Features</a:t>
            </a:r>
            <a:r>
              <a:rPr lang="en-US" sz="1300" i="1" dirty="0">
                <a:latin typeface="Georgia" panose="02040502050405020303" pitchFamily="18" charset="0"/>
              </a:rPr>
              <a:t> – Sticky navbar, mobile-friendly menu, back-to-top button, and smooth animations.</a:t>
            </a:r>
          </a:p>
          <a:p>
            <a:pPr>
              <a:lnSpc>
                <a:spcPct val="150000"/>
              </a:lnSpc>
            </a:pPr>
            <a:endParaRPr lang="en-US" sz="1300" i="1" dirty="0">
              <a:latin typeface="Georgia" panose="02040502050405020303" pitchFamily="18" charset="0"/>
            </a:endParaRPr>
          </a:p>
          <a:p>
            <a:r>
              <a:rPr lang="en-US" sz="1300" dirty="0">
                <a:latin typeface="Georgia" panose="02040502050405020303" pitchFamily="18" charset="0"/>
              </a:rPr>
              <a:t>This portfolio serves as a </a:t>
            </a:r>
            <a:r>
              <a:rPr lang="en-US" sz="1300" b="1" dirty="0">
                <a:latin typeface="Georgia" panose="02040502050405020303" pitchFamily="18" charset="0"/>
              </a:rPr>
              <a:t>digital identity</a:t>
            </a:r>
            <a:r>
              <a:rPr lang="en-US" sz="1300" dirty="0">
                <a:latin typeface="Georgia" panose="02040502050405020303" pitchFamily="18" charset="0"/>
              </a:rPr>
              <a:t>, helping me connect with recruiters, peers, and clients while reflecting both creativity and technical expertise.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 descr="Magnifying Glass">
                <a:extLst>
                  <a:ext uri="{FF2B5EF4-FFF2-40B4-BE49-F238E27FC236}">
                    <a16:creationId xmlns:a16="http://schemas.microsoft.com/office/drawing/2014/main" id="{6D9FE9E2-B0AB-5D11-C6FE-45DAA0784DA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10636739"/>
                  </p:ext>
                </p:extLst>
              </p:nvPr>
            </p:nvGraphicFramePr>
            <p:xfrm>
              <a:off x="5755275" y="2001815"/>
              <a:ext cx="2668725" cy="1468006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2668725" cy="1468006"/>
                    </a:xfrm>
                    <a:prstGeom prst="rect">
                      <a:avLst/>
                    </a:prstGeom>
                  </am3d:spPr>
                  <am3d:camera>
                    <am3d:pos x="0" y="0" z="6611458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0478" d="1000000"/>
                    <am3d:preTrans dx="3477914" dy="-15515201" dz="-2432555"/>
                    <am3d:scale>
                      <am3d:sx n="1000000" d="1000000"/>
                      <am3d:sy n="1000000" d="1000000"/>
                      <am3d:sz n="1000000" d="1000000"/>
                    </am3d:scale>
                    <am3d:rot ax="44251" ay="2247727" az="26915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229443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 descr="Magnifying Glass">
                <a:extLst>
                  <a:ext uri="{FF2B5EF4-FFF2-40B4-BE49-F238E27FC236}">
                    <a16:creationId xmlns:a16="http://schemas.microsoft.com/office/drawing/2014/main" id="{6D9FE9E2-B0AB-5D11-C6FE-45DAA0784DA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55275" y="2001815"/>
                <a:ext cx="2668725" cy="1468006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p41"/>
          <p:cNvSpPr txBox="1">
            <a:spLocks noGrp="1"/>
          </p:cNvSpPr>
          <p:nvPr>
            <p:ph type="title"/>
          </p:nvPr>
        </p:nvSpPr>
        <p:spPr>
          <a:xfrm>
            <a:off x="720000" y="51597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 dirty="0">
                <a:latin typeface="Cooper Black" panose="0208090404030B020404" pitchFamily="18" charset="0"/>
              </a:rPr>
              <a:t>WHO ARE THE END USERS?</a:t>
            </a:r>
            <a:endParaRPr u="sng" dirty="0">
              <a:latin typeface="Cooper Black" panose="0208090404030B0204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68C880-7950-09F1-3449-79002A5FBA5F}"/>
              </a:ext>
            </a:extLst>
          </p:cNvPr>
          <p:cNvSpPr txBox="1"/>
          <p:nvPr/>
        </p:nvSpPr>
        <p:spPr>
          <a:xfrm>
            <a:off x="275896" y="1378234"/>
            <a:ext cx="9380484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b="1" dirty="0">
                <a:latin typeface="Georgia" panose="02040502050405020303" pitchFamily="18" charset="0"/>
              </a:rPr>
              <a:t>Students</a:t>
            </a:r>
            <a:r>
              <a:rPr lang="en-US" sz="1500" dirty="0">
                <a:latin typeface="Georgia" panose="02040502050405020303" pitchFamily="18" charset="0"/>
              </a:rPr>
              <a:t> → </a:t>
            </a:r>
            <a:r>
              <a:rPr lang="en-US" sz="1500" i="1" dirty="0">
                <a:latin typeface="Georgia" panose="02040502050405020303" pitchFamily="18" charset="0"/>
              </a:rPr>
              <a:t>to showcase academic projects, skills, and learning journey.</a:t>
            </a:r>
          </a:p>
          <a:p>
            <a:endParaRPr lang="en-US" sz="1500" dirty="0">
              <a:latin typeface="Georgia" panose="02040502050405020303" pitchFamily="18" charset="0"/>
            </a:endParaRPr>
          </a:p>
          <a:p>
            <a:r>
              <a:rPr lang="en-US" sz="1500" b="1" dirty="0">
                <a:latin typeface="Georgia" panose="02040502050405020303" pitchFamily="18" charset="0"/>
              </a:rPr>
              <a:t>Freelancers</a:t>
            </a:r>
            <a:r>
              <a:rPr lang="en-US" sz="1500" dirty="0">
                <a:latin typeface="Georgia" panose="02040502050405020303" pitchFamily="18" charset="0"/>
              </a:rPr>
              <a:t> → </a:t>
            </a:r>
            <a:r>
              <a:rPr lang="en-US" sz="1500" i="1" dirty="0">
                <a:latin typeface="Georgia" panose="02040502050405020303" pitchFamily="18" charset="0"/>
              </a:rPr>
              <a:t>to attract clients by displaying completed work and services offered.</a:t>
            </a:r>
          </a:p>
          <a:p>
            <a:endParaRPr lang="en-US" sz="1500" dirty="0">
              <a:latin typeface="Georgia" panose="02040502050405020303" pitchFamily="18" charset="0"/>
            </a:endParaRPr>
          </a:p>
          <a:p>
            <a:r>
              <a:rPr lang="en-US" sz="1500" b="1" dirty="0">
                <a:latin typeface="Georgia" panose="02040502050405020303" pitchFamily="18" charset="0"/>
              </a:rPr>
              <a:t>Job Seekers</a:t>
            </a:r>
            <a:r>
              <a:rPr lang="en-US" sz="1500" dirty="0">
                <a:latin typeface="Georgia" panose="02040502050405020303" pitchFamily="18" charset="0"/>
              </a:rPr>
              <a:t> → </a:t>
            </a:r>
            <a:r>
              <a:rPr lang="en-US" sz="1500" i="1" dirty="0">
                <a:latin typeface="Georgia" panose="02040502050405020303" pitchFamily="18" charset="0"/>
              </a:rPr>
              <a:t>to present skills, projects, and achievements to recruiters and employers.</a:t>
            </a:r>
          </a:p>
          <a:p>
            <a:endParaRPr lang="en-US" sz="1500" dirty="0">
              <a:latin typeface="Georgia" panose="02040502050405020303" pitchFamily="18" charset="0"/>
            </a:endParaRPr>
          </a:p>
          <a:p>
            <a:r>
              <a:rPr lang="en-US" sz="1500" b="1" dirty="0">
                <a:latin typeface="Georgia" panose="02040502050405020303" pitchFamily="18" charset="0"/>
              </a:rPr>
              <a:t>Professionals</a:t>
            </a:r>
            <a:r>
              <a:rPr lang="en-US" sz="1500" dirty="0">
                <a:latin typeface="Georgia" panose="02040502050405020303" pitchFamily="18" charset="0"/>
              </a:rPr>
              <a:t> → </a:t>
            </a:r>
            <a:r>
              <a:rPr lang="en-US" sz="1500" i="1" dirty="0">
                <a:latin typeface="Georgia" panose="02040502050405020303" pitchFamily="18" charset="0"/>
              </a:rPr>
              <a:t>to build a strong digital presence, expand networks, and highlight career growth.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500" dirty="0">
              <a:latin typeface="High Tower Text" panose="02040502050506030303" pitchFamily="18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 descr="Group">
                <a:extLst>
                  <a:ext uri="{FF2B5EF4-FFF2-40B4-BE49-F238E27FC236}">
                    <a16:creationId xmlns:a16="http://schemas.microsoft.com/office/drawing/2014/main" id="{7D861FE4-64F9-35A3-6145-ABF2334FD749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544206048"/>
                  </p:ext>
                </p:extLst>
              </p:nvPr>
            </p:nvGraphicFramePr>
            <p:xfrm>
              <a:off x="2983084" y="3317226"/>
              <a:ext cx="2736395" cy="1231126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2736395" cy="1231126"/>
                    </a:xfrm>
                    <a:prstGeom prst="rect">
                      <a:avLst/>
                    </a:prstGeom>
                  </am3d:spPr>
                  <am3d:camera>
                    <am3d:pos x="0" y="0" z="6756283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7406" d="1000000"/>
                    <am3d:preTrans dx="0" dy="-4526626" dz="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393656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 descr="Group">
                <a:extLst>
                  <a:ext uri="{FF2B5EF4-FFF2-40B4-BE49-F238E27FC236}">
                    <a16:creationId xmlns:a16="http://schemas.microsoft.com/office/drawing/2014/main" id="{7D861FE4-64F9-35A3-6145-ABF2334FD74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983084" y="3317226"/>
                <a:ext cx="2736395" cy="1231126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EF14DD7F-72DB-E472-1CBB-E434F7AF7B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339207"/>
            <a:ext cx="7704000" cy="572700"/>
          </a:xfrm>
        </p:spPr>
        <p:txBody>
          <a:bodyPr/>
          <a:lstStyle/>
          <a:p>
            <a:r>
              <a:rPr lang="en-US" u="sng" dirty="0">
                <a:latin typeface="Cooper Black" panose="0208090404030B020404" pitchFamily="18" charset="0"/>
              </a:rPr>
              <a:t>TOOLS AND TECHNNIQUES</a:t>
            </a:r>
          </a:p>
        </p:txBody>
      </p:sp>
      <p:sp>
        <p:nvSpPr>
          <p:cNvPr id="16" name="Rectangle 1">
            <a:extLst>
              <a:ext uri="{FF2B5EF4-FFF2-40B4-BE49-F238E27FC236}">
                <a16:creationId xmlns:a16="http://schemas.microsoft.com/office/drawing/2014/main" id="{5AF44C2D-B28C-6999-3717-99A9DBA7500C}"/>
              </a:ext>
            </a:extLst>
          </p:cNvPr>
          <p:cNvSpPr>
            <a:spLocks noGrp="1" noChangeArrowheads="1"/>
          </p:cNvSpPr>
          <p:nvPr>
            <p:ph type="subTitle" idx="3"/>
          </p:nvPr>
        </p:nvSpPr>
        <p:spPr bwMode="auto">
          <a:xfrm>
            <a:off x="416372" y="1050105"/>
            <a:ext cx="5639833" cy="23544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indent="0" algn="l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US" altLang="en-US" sz="1400" b="1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Tools Used:-</a:t>
            </a:r>
          </a:p>
          <a:p>
            <a:pPr marL="285750" indent="-285750" algn="l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</a:pPr>
            <a:r>
              <a:rPr lang="en-US" altLang="en-US" sz="1400" b="1" dirty="0">
                <a:solidFill>
                  <a:schemeClr val="tx1"/>
                </a:solidFill>
                <a:latin typeface="Georgia" panose="02040502050405020303" pitchFamily="18" charset="0"/>
              </a:rPr>
              <a:t>HTML →  </a:t>
            </a:r>
            <a:r>
              <a:rPr lang="en-US" altLang="en-US" sz="1400" i="1" dirty="0">
                <a:solidFill>
                  <a:schemeClr val="tx1"/>
                </a:solidFill>
                <a:latin typeface="Georgia" panose="02040502050405020303" pitchFamily="18" charset="0"/>
              </a:rPr>
              <a:t>for webpage structure</a:t>
            </a:r>
          </a:p>
          <a:p>
            <a:pPr marL="285750" indent="-285750" algn="l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</a:pPr>
            <a:r>
              <a:rPr lang="en-US" altLang="en-US" sz="1400" b="1" dirty="0">
                <a:solidFill>
                  <a:schemeClr val="tx1"/>
                </a:solidFill>
                <a:latin typeface="Georgia" panose="02040502050405020303" pitchFamily="18" charset="0"/>
              </a:rPr>
              <a:t>C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SS →  </a:t>
            </a:r>
            <a:r>
              <a:rPr kumimoji="0" lang="en-US" altLang="en-US" sz="14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for styling and layout</a:t>
            </a:r>
          </a:p>
          <a:p>
            <a:pPr marL="285750" indent="-285750" algn="l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JavaScript →  </a:t>
            </a:r>
            <a:r>
              <a:rPr kumimoji="0" lang="en-US" altLang="en-US" sz="14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for adding interactivity</a:t>
            </a:r>
          </a:p>
          <a:p>
            <a:pPr marL="285750" indent="-285750" algn="l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VS Code </a:t>
            </a:r>
            <a:r>
              <a:rPr kumimoji="0" lang="en-US" altLang="en-US" sz="1400" b="1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→  </a:t>
            </a:r>
            <a:r>
              <a:rPr kumimoji="0" lang="en-US" altLang="en-US" sz="14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for writing code</a:t>
            </a:r>
          </a:p>
          <a:p>
            <a:pPr marL="285750" indent="-285750" algn="l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G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itHub →  </a:t>
            </a:r>
            <a:r>
              <a:rPr kumimoji="0" lang="en-US" altLang="en-US" sz="14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for hosting &amp; sharing</a:t>
            </a:r>
            <a:endParaRPr lang="en-US" altLang="en-US" sz="1400" dirty="0">
              <a:solidFill>
                <a:schemeClr val="tx1"/>
              </a:solidFill>
              <a:latin typeface="Georgia" panose="02040502050405020303" pitchFamily="18" charset="0"/>
            </a:endParaRPr>
          </a:p>
          <a:p>
            <a:pPr marL="0" indent="0" algn="l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eorgia" panose="02040502050405020303" pitchFamily="18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 descr="Tools">
                <a:extLst>
                  <a:ext uri="{FF2B5EF4-FFF2-40B4-BE49-F238E27FC236}">
                    <a16:creationId xmlns:a16="http://schemas.microsoft.com/office/drawing/2014/main" id="{1B4ACC84-88D8-433C-EF25-3892A1EDF48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27734986"/>
                  </p:ext>
                </p:extLst>
              </p:nvPr>
            </p:nvGraphicFramePr>
            <p:xfrm>
              <a:off x="2903401" y="3180836"/>
              <a:ext cx="2666879" cy="1665156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2666879" cy="1665156"/>
                    </a:xfrm>
                    <a:prstGeom prst="rect">
                      <a:avLst/>
                    </a:prstGeom>
                  </am3d:spPr>
                  <am3d:camera>
                    <am3d:pos x="0" y="0" z="6434258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318503" d="1000000"/>
                    <am3d:preTrans dx="-1830635" dy="-17993439" dz="412057"/>
                    <am3d:scale>
                      <am3d:sx n="1000000" d="1000000"/>
                      <am3d:sy n="1000000" d="1000000"/>
                      <am3d:sz n="1000000" d="1000000"/>
                    </am3d:scale>
                    <am3d:rot ax="453694" ay="1520630" az="195137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206251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 descr="Tools">
                <a:extLst>
                  <a:ext uri="{FF2B5EF4-FFF2-40B4-BE49-F238E27FC236}">
                    <a16:creationId xmlns:a16="http://schemas.microsoft.com/office/drawing/2014/main" id="{1B4ACC84-88D8-433C-EF25-3892A1EDF48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903401" y="3180836"/>
                <a:ext cx="2666879" cy="1665156"/>
              </a:xfrm>
              <a:prstGeom prst="rect">
                <a:avLst/>
              </a:prstGeom>
            </p:spPr>
          </p:pic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505296EB-3015-3EDE-2C71-724CCE16C9DD}"/>
              </a:ext>
            </a:extLst>
          </p:cNvPr>
          <p:cNvSpPr txBox="1"/>
          <p:nvPr/>
        </p:nvSpPr>
        <p:spPr>
          <a:xfrm>
            <a:off x="4150131" y="1050105"/>
            <a:ext cx="6184024" cy="19925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US" altLang="en-US" b="1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Techniques Used:-</a:t>
            </a:r>
          </a:p>
          <a:p>
            <a:pPr marL="285750" indent="-285750" algn="l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Responsive Design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→  </a:t>
            </a: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adjusts for mobile &amp; desktop</a:t>
            </a:r>
          </a:p>
          <a:p>
            <a:pPr marL="285750" indent="-285750" algn="l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Grid &amp; Flexbox →  </a:t>
            </a: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clean and organized layouts</a:t>
            </a:r>
          </a:p>
          <a:p>
            <a:pPr marL="285750" indent="-285750" algn="l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Event Handling →  </a:t>
            </a: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buttons, menus, image pop-ups</a:t>
            </a:r>
          </a:p>
          <a:p>
            <a:pPr marL="285750" indent="-285750" algn="l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Transitions &amp; Effects →</a:t>
            </a:r>
            <a:r>
              <a:rPr kumimoji="0" lang="en-US" altLang="en-US" b="1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 </a:t>
            </a: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smooth animations</a:t>
            </a:r>
          </a:p>
          <a:p>
            <a:pPr marL="285750" indent="-285750" algn="l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Form Design →  </a:t>
            </a: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simple contact form for users</a:t>
            </a:r>
          </a:p>
        </p:txBody>
      </p:sp>
    </p:spTree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6" name="Google Shape;2136;p73"/>
          <p:cNvSpPr txBox="1">
            <a:spLocks noGrp="1"/>
          </p:cNvSpPr>
          <p:nvPr>
            <p:ph type="title"/>
          </p:nvPr>
        </p:nvSpPr>
        <p:spPr>
          <a:xfrm>
            <a:off x="720000" y="49401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 dirty="0">
                <a:latin typeface="Cooper Black" panose="0208090404030B020404" pitchFamily="18" charset="0"/>
              </a:rPr>
              <a:t>PORTFOLIO DESING AND LAYOUT</a:t>
            </a:r>
            <a:endParaRPr u="sng" dirty="0">
              <a:latin typeface="Cooper Black" panose="0208090404030B020404" pitchFamily="18" charset="0"/>
            </a:endParaRPr>
          </a:p>
        </p:txBody>
      </p:sp>
      <p:sp>
        <p:nvSpPr>
          <p:cNvPr id="2137" name="Google Shape;2137;p73"/>
          <p:cNvSpPr txBox="1">
            <a:spLocks noGrp="1"/>
          </p:cNvSpPr>
          <p:nvPr>
            <p:ph type="subTitle" idx="1"/>
          </p:nvPr>
        </p:nvSpPr>
        <p:spPr>
          <a:xfrm>
            <a:off x="871617" y="1066711"/>
            <a:ext cx="5641693" cy="28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b="1" u="sng" dirty="0">
                <a:latin typeface="Georgia" panose="02040502050405020303" pitchFamily="18" charset="0"/>
              </a:rPr>
              <a:t>Sections included:</a:t>
            </a:r>
            <a:endParaRPr lang="en-US" sz="1600" dirty="0">
              <a:latin typeface="Georgia" panose="02040502050405020303" pitchFamily="18" charset="0"/>
            </a:endParaRPr>
          </a:p>
          <a:p>
            <a:pPr marL="285750" indent="-285750" algn="l">
              <a:lnSpc>
                <a:spcPct val="150000"/>
              </a:lnSpc>
              <a:spcBef>
                <a:spcPts val="300"/>
              </a:spcBef>
              <a:buSzPts val="1100"/>
              <a:buFont typeface="Wingdings" panose="05000000000000000000" pitchFamily="2" charset="2"/>
              <a:buChar char="Ø"/>
            </a:pPr>
            <a:r>
              <a:rPr lang="en-US" sz="1600" dirty="0">
                <a:latin typeface="Georgia" panose="02040502050405020303" pitchFamily="18" charset="0"/>
              </a:rPr>
              <a:t>Hero Section →  Introduction &amp; profile picture</a:t>
            </a:r>
          </a:p>
          <a:p>
            <a:pPr marL="285750" indent="-285750" algn="l">
              <a:lnSpc>
                <a:spcPct val="150000"/>
              </a:lnSpc>
              <a:spcBef>
                <a:spcPts val="300"/>
              </a:spcBef>
              <a:buSzPts val="1100"/>
              <a:buFont typeface="Wingdings" panose="05000000000000000000" pitchFamily="2" charset="2"/>
              <a:buChar char="Ø"/>
            </a:pPr>
            <a:r>
              <a:rPr lang="en-US" sz="1600" dirty="0">
                <a:latin typeface="Georgia" panose="02040502050405020303" pitchFamily="18" charset="0"/>
              </a:rPr>
              <a:t>Home /  About Me → Short bio and career goals</a:t>
            </a:r>
          </a:p>
          <a:p>
            <a:pPr marL="285750" indent="-285750" algn="l">
              <a:lnSpc>
                <a:spcPct val="150000"/>
              </a:lnSpc>
              <a:spcBef>
                <a:spcPts val="300"/>
              </a:spcBef>
              <a:buSzPts val="1100"/>
              <a:buFont typeface="Wingdings" panose="05000000000000000000" pitchFamily="2" charset="2"/>
              <a:buChar char="Ø"/>
            </a:pPr>
            <a:r>
              <a:rPr lang="en-US" sz="1600" dirty="0">
                <a:latin typeface="Georgia" panose="02040502050405020303" pitchFamily="18" charset="0"/>
              </a:rPr>
              <a:t>Skills  →  Technical skills with icons</a:t>
            </a:r>
          </a:p>
          <a:p>
            <a:pPr marL="285750" indent="-285750" algn="l">
              <a:lnSpc>
                <a:spcPct val="150000"/>
              </a:lnSpc>
              <a:spcBef>
                <a:spcPts val="300"/>
              </a:spcBef>
              <a:buSzPts val="1100"/>
              <a:buFont typeface="Wingdings" panose="05000000000000000000" pitchFamily="2" charset="2"/>
              <a:buChar char="Ø"/>
            </a:pPr>
            <a:r>
              <a:rPr lang="en-US" sz="1600" dirty="0">
                <a:latin typeface="Georgia" panose="02040502050405020303" pitchFamily="18" charset="0"/>
              </a:rPr>
              <a:t>Projects →  Showcase of work with previews</a:t>
            </a:r>
          </a:p>
          <a:p>
            <a:pPr marL="285750" indent="-285750" algn="l">
              <a:lnSpc>
                <a:spcPct val="150000"/>
              </a:lnSpc>
              <a:spcBef>
                <a:spcPts val="300"/>
              </a:spcBef>
              <a:buSzPts val="1100"/>
              <a:buFont typeface="Wingdings" panose="05000000000000000000" pitchFamily="2" charset="2"/>
              <a:buChar char="Ø"/>
            </a:pPr>
            <a:r>
              <a:rPr lang="en-US" sz="1600" dirty="0">
                <a:latin typeface="Georgia" panose="02040502050405020303" pitchFamily="18" charset="0"/>
              </a:rPr>
              <a:t>Contact →  Contact form &amp; social links</a:t>
            </a:r>
          </a:p>
          <a:p>
            <a:pPr marL="285750" indent="-285750" algn="l">
              <a:lnSpc>
                <a:spcPct val="150000"/>
              </a:lnSpc>
              <a:spcBef>
                <a:spcPts val="300"/>
              </a:spcBef>
              <a:buSzPts val="1100"/>
              <a:buFont typeface="Wingdings" panose="05000000000000000000" pitchFamily="2" charset="2"/>
              <a:buChar char="Ø"/>
            </a:pPr>
            <a:r>
              <a:rPr lang="en-US" sz="1600" dirty="0">
                <a:latin typeface="Georgia" panose="02040502050405020303" pitchFamily="18" charset="0"/>
              </a:rPr>
              <a:t>Footer → Copyright &amp; credits</a:t>
            </a:r>
          </a:p>
          <a:p>
            <a:pPr marL="285750" indent="-285750" algn="l">
              <a:lnSpc>
                <a:spcPct val="150000"/>
              </a:lnSpc>
              <a:spcBef>
                <a:spcPts val="300"/>
              </a:spcBef>
              <a:buSzPts val="1100"/>
              <a:buFont typeface="Wingdings" panose="05000000000000000000" pitchFamily="2" charset="2"/>
              <a:buChar char="Ø"/>
            </a:pPr>
            <a:r>
              <a:rPr lang="en-US" sz="1600" dirty="0">
                <a:latin typeface="Georgia" panose="02040502050405020303" pitchFamily="18" charset="0"/>
              </a:rPr>
              <a:t>Responsive Layout (Mobile + Desktop View)</a:t>
            </a:r>
            <a:endParaRPr sz="1600" dirty="0">
              <a:latin typeface="Georgia" panose="02040502050405020303" pitchFamily="18" charset="0"/>
            </a:endParaRPr>
          </a:p>
        </p:txBody>
      </p:sp>
      <p:grpSp>
        <p:nvGrpSpPr>
          <p:cNvPr id="8" name="object 2">
            <a:extLst>
              <a:ext uri="{FF2B5EF4-FFF2-40B4-BE49-F238E27FC236}">
                <a16:creationId xmlns:a16="http://schemas.microsoft.com/office/drawing/2014/main" id="{74765EAA-4B75-04AE-FB26-842C62E4ADBB}"/>
              </a:ext>
            </a:extLst>
          </p:cNvPr>
          <p:cNvGrpSpPr/>
          <p:nvPr/>
        </p:nvGrpSpPr>
        <p:grpSpPr>
          <a:xfrm>
            <a:off x="5925950" y="1268141"/>
            <a:ext cx="2246500" cy="2465140"/>
            <a:chOff x="8658225" y="2647950"/>
            <a:chExt cx="3533775" cy="3810000"/>
          </a:xfrm>
        </p:grpSpPr>
        <p:sp>
          <p:nvSpPr>
            <p:cNvPr id="9" name="object 3">
              <a:extLst>
                <a:ext uri="{FF2B5EF4-FFF2-40B4-BE49-F238E27FC236}">
                  <a16:creationId xmlns:a16="http://schemas.microsoft.com/office/drawing/2014/main" id="{D63E76B0-9555-1EBB-2624-626191A26DC4}"/>
                </a:ext>
              </a:extLst>
            </p:cNvPr>
            <p:cNvSpPr/>
            <p:nvPr/>
          </p:nvSpPr>
          <p:spPr>
            <a:xfrm>
              <a:off x="9353550" y="5362575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457200" y="0"/>
                  </a:moveTo>
                  <a:lnTo>
                    <a:pt x="0" y="0"/>
                  </a:lnTo>
                  <a:lnTo>
                    <a:pt x="0" y="457200"/>
                  </a:lnTo>
                  <a:lnTo>
                    <a:pt x="457200" y="457200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42AF5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4">
              <a:extLst>
                <a:ext uri="{FF2B5EF4-FFF2-40B4-BE49-F238E27FC236}">
                  <a16:creationId xmlns:a16="http://schemas.microsoft.com/office/drawing/2014/main" id="{55E1CB2F-4FF1-245E-9479-C340EEFDCB3C}"/>
                </a:ext>
              </a:extLst>
            </p:cNvPr>
            <p:cNvSpPr/>
            <p:nvPr/>
          </p:nvSpPr>
          <p:spPr>
            <a:xfrm>
              <a:off x="9353550" y="5895975"/>
              <a:ext cx="180975" cy="180975"/>
            </a:xfrm>
            <a:custGeom>
              <a:avLst/>
              <a:gdLst/>
              <a:ahLst/>
              <a:cxnLst/>
              <a:rect l="l" t="t" r="r" b="b"/>
              <a:pathLst>
                <a:path w="180975" h="180975">
                  <a:moveTo>
                    <a:pt x="180975" y="0"/>
                  </a:moveTo>
                  <a:lnTo>
                    <a:pt x="0" y="0"/>
                  </a:lnTo>
                  <a:lnTo>
                    <a:pt x="0" y="180975"/>
                  </a:lnTo>
                  <a:lnTo>
                    <a:pt x="180975" y="180975"/>
                  </a:lnTo>
                  <a:lnTo>
                    <a:pt x="180975" y="0"/>
                  </a:lnTo>
                  <a:close/>
                </a:path>
              </a:pathLst>
            </a:custGeom>
            <a:solidFill>
              <a:srgbClr val="2D936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5">
              <a:extLst>
                <a:ext uri="{FF2B5EF4-FFF2-40B4-BE49-F238E27FC236}">
                  <a16:creationId xmlns:a16="http://schemas.microsoft.com/office/drawing/2014/main" id="{59DA6E50-1A50-C521-AA77-71ADFA6369BE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58225" y="2647950"/>
              <a:ext cx="3533775" cy="3810000"/>
            </a:xfrm>
            <a:prstGeom prst="rect">
              <a:avLst/>
            </a:prstGeom>
          </p:spPr>
        </p:pic>
      </p:grpSp>
    </p:spTree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p40"/>
          <p:cNvSpPr txBox="1">
            <a:spLocks noGrp="1"/>
          </p:cNvSpPr>
          <p:nvPr>
            <p:ph type="title"/>
          </p:nvPr>
        </p:nvSpPr>
        <p:spPr>
          <a:xfrm>
            <a:off x="1821725" y="177982"/>
            <a:ext cx="6101255" cy="151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u="sng" dirty="0">
                <a:latin typeface="Cooper Black" panose="0208090404030B020404" pitchFamily="18" charset="0"/>
              </a:rPr>
              <a:t>FEATURES AND FUNCTIONALITIES</a:t>
            </a:r>
            <a:endParaRPr sz="2400" u="sng" dirty="0">
              <a:latin typeface="Cooper Black" panose="0208090404030B020404" pitchFamily="18" charset="0"/>
            </a:endParaRPr>
          </a:p>
        </p:txBody>
      </p:sp>
      <p:grpSp>
        <p:nvGrpSpPr>
          <p:cNvPr id="916" name="Google Shape;916;p40"/>
          <p:cNvGrpSpPr/>
          <p:nvPr/>
        </p:nvGrpSpPr>
        <p:grpSpPr>
          <a:xfrm flipH="1">
            <a:off x="6775879" y="3868746"/>
            <a:ext cx="3599787" cy="1044104"/>
            <a:chOff x="-1431671" y="656496"/>
            <a:chExt cx="3599787" cy="1044104"/>
          </a:xfrm>
        </p:grpSpPr>
        <p:grpSp>
          <p:nvGrpSpPr>
            <p:cNvPr id="917" name="Google Shape;917;p40"/>
            <p:cNvGrpSpPr/>
            <p:nvPr/>
          </p:nvGrpSpPr>
          <p:grpSpPr>
            <a:xfrm>
              <a:off x="-368508" y="1432892"/>
              <a:ext cx="1567047" cy="45661"/>
              <a:chOff x="1754675" y="2661275"/>
              <a:chExt cx="1945675" cy="56700"/>
            </a:xfrm>
          </p:grpSpPr>
          <p:cxnSp>
            <p:nvCxnSpPr>
              <p:cNvPr id="918" name="Google Shape;918;p40"/>
              <p:cNvCxnSpPr/>
              <p:nvPr/>
            </p:nvCxnSpPr>
            <p:spPr>
              <a:xfrm>
                <a:off x="1754675" y="2689625"/>
                <a:ext cx="1896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919" name="Google Shape;919;p40"/>
              <p:cNvSpPr/>
              <p:nvPr/>
            </p:nvSpPr>
            <p:spPr>
              <a:xfrm>
                <a:off x="3643650" y="2661275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20" name="Google Shape;920;p40"/>
            <p:cNvGrpSpPr/>
            <p:nvPr/>
          </p:nvGrpSpPr>
          <p:grpSpPr>
            <a:xfrm>
              <a:off x="-766480" y="1564412"/>
              <a:ext cx="1561280" cy="136187"/>
              <a:chOff x="1754675" y="2824000"/>
              <a:chExt cx="4728285" cy="412439"/>
            </a:xfrm>
          </p:grpSpPr>
          <p:sp>
            <p:nvSpPr>
              <p:cNvPr id="921" name="Google Shape;921;p40"/>
              <p:cNvSpPr/>
              <p:nvPr/>
            </p:nvSpPr>
            <p:spPr>
              <a:xfrm>
                <a:off x="1754675" y="2824000"/>
                <a:ext cx="4593868" cy="355100"/>
              </a:xfrm>
              <a:custGeom>
                <a:avLst/>
                <a:gdLst/>
                <a:ahLst/>
                <a:cxnLst/>
                <a:rect l="l" t="t" r="r" b="b"/>
                <a:pathLst>
                  <a:path w="77550" h="5994" extrusionOk="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922" name="Google Shape;922;p40"/>
              <p:cNvSpPr/>
              <p:nvPr/>
            </p:nvSpPr>
            <p:spPr>
              <a:xfrm>
                <a:off x="6348560" y="3102039"/>
                <a:ext cx="134400" cy="1344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23" name="Google Shape;923;p40"/>
            <p:cNvGrpSpPr/>
            <p:nvPr/>
          </p:nvGrpSpPr>
          <p:grpSpPr>
            <a:xfrm>
              <a:off x="-1431671" y="1201087"/>
              <a:ext cx="3070084" cy="102364"/>
              <a:chOff x="1779150" y="2604263"/>
              <a:chExt cx="3811875" cy="127113"/>
            </a:xfrm>
          </p:grpSpPr>
          <p:sp>
            <p:nvSpPr>
              <p:cNvPr id="924" name="Google Shape;924;p40"/>
              <p:cNvSpPr/>
              <p:nvPr/>
            </p:nvSpPr>
            <p:spPr>
              <a:xfrm>
                <a:off x="1779150" y="2630450"/>
                <a:ext cx="3755175" cy="100925"/>
              </a:xfrm>
              <a:custGeom>
                <a:avLst/>
                <a:gdLst/>
                <a:ahLst/>
                <a:cxnLst/>
                <a:rect l="l" t="t" r="r" b="b"/>
                <a:pathLst>
                  <a:path w="150207" h="4037" extrusionOk="0">
                    <a:moveTo>
                      <a:pt x="0" y="4037"/>
                    </a:moveTo>
                    <a:lnTo>
                      <a:pt x="83176" y="4037"/>
                    </a:lnTo>
                    <a:lnTo>
                      <a:pt x="87213" y="0"/>
                    </a:lnTo>
                    <a:lnTo>
                      <a:pt x="150207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925" name="Google Shape;925;p40"/>
              <p:cNvSpPr/>
              <p:nvPr/>
            </p:nvSpPr>
            <p:spPr>
              <a:xfrm>
                <a:off x="5534325" y="2604263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26" name="Google Shape;926;p40"/>
            <p:cNvGrpSpPr/>
            <p:nvPr/>
          </p:nvGrpSpPr>
          <p:grpSpPr>
            <a:xfrm>
              <a:off x="-856941" y="773805"/>
              <a:ext cx="2877996" cy="223763"/>
              <a:chOff x="1748550" y="2064750"/>
              <a:chExt cx="3573375" cy="277863"/>
            </a:xfrm>
          </p:grpSpPr>
          <p:sp>
            <p:nvSpPr>
              <p:cNvPr id="927" name="Google Shape;927;p40"/>
              <p:cNvSpPr/>
              <p:nvPr/>
            </p:nvSpPr>
            <p:spPr>
              <a:xfrm>
                <a:off x="1748550" y="2064750"/>
                <a:ext cx="3516675" cy="253825"/>
              </a:xfrm>
              <a:custGeom>
                <a:avLst/>
                <a:gdLst/>
                <a:ahLst/>
                <a:cxnLst/>
                <a:rect l="l" t="t" r="r" b="b"/>
                <a:pathLst>
                  <a:path w="140667" h="10153" extrusionOk="0">
                    <a:moveTo>
                      <a:pt x="0" y="0"/>
                    </a:moveTo>
                    <a:lnTo>
                      <a:pt x="67520" y="0"/>
                    </a:lnTo>
                    <a:lnTo>
                      <a:pt x="77673" y="10153"/>
                    </a:lnTo>
                    <a:lnTo>
                      <a:pt x="140667" y="10153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928" name="Google Shape;928;p40"/>
              <p:cNvSpPr/>
              <p:nvPr/>
            </p:nvSpPr>
            <p:spPr>
              <a:xfrm>
                <a:off x="5265225" y="2285913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29" name="Google Shape;929;p40"/>
            <p:cNvGrpSpPr/>
            <p:nvPr/>
          </p:nvGrpSpPr>
          <p:grpSpPr>
            <a:xfrm>
              <a:off x="-856882" y="656496"/>
              <a:ext cx="2430997" cy="185534"/>
              <a:chOff x="1748547" y="1392116"/>
              <a:chExt cx="5911958" cy="451312"/>
            </a:xfrm>
          </p:grpSpPr>
          <p:sp>
            <p:nvSpPr>
              <p:cNvPr id="930" name="Google Shape;930;p40"/>
              <p:cNvSpPr/>
              <p:nvPr/>
            </p:nvSpPr>
            <p:spPr>
              <a:xfrm>
                <a:off x="1748547" y="1392116"/>
                <a:ext cx="5793758" cy="395567"/>
              </a:xfrm>
              <a:custGeom>
                <a:avLst/>
                <a:gdLst/>
                <a:ahLst/>
                <a:cxnLst/>
                <a:rect l="l" t="t" r="r" b="b"/>
                <a:pathLst>
                  <a:path w="111066" h="7583" extrusionOk="0">
                    <a:moveTo>
                      <a:pt x="0" y="0"/>
                    </a:moveTo>
                    <a:lnTo>
                      <a:pt x="79263" y="0"/>
                    </a:lnTo>
                    <a:lnTo>
                      <a:pt x="86847" y="7583"/>
                    </a:lnTo>
                    <a:lnTo>
                      <a:pt x="111066" y="7583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931" name="Google Shape;931;p40"/>
              <p:cNvSpPr/>
              <p:nvPr/>
            </p:nvSpPr>
            <p:spPr>
              <a:xfrm>
                <a:off x="7542305" y="1725228"/>
                <a:ext cx="118200" cy="1182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32" name="Google Shape;932;p40"/>
            <p:cNvGrpSpPr/>
            <p:nvPr/>
          </p:nvGrpSpPr>
          <p:grpSpPr>
            <a:xfrm>
              <a:off x="-842187" y="1064790"/>
              <a:ext cx="3010303" cy="45661"/>
              <a:chOff x="1766900" y="2869225"/>
              <a:chExt cx="3737650" cy="56700"/>
            </a:xfrm>
          </p:grpSpPr>
          <p:cxnSp>
            <p:nvCxnSpPr>
              <p:cNvPr id="933" name="Google Shape;933;p40"/>
              <p:cNvCxnSpPr/>
              <p:nvPr/>
            </p:nvCxnSpPr>
            <p:spPr>
              <a:xfrm>
                <a:off x="1766900" y="2897575"/>
                <a:ext cx="3687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934" name="Google Shape;934;p40"/>
              <p:cNvSpPr/>
              <p:nvPr/>
            </p:nvSpPr>
            <p:spPr>
              <a:xfrm>
                <a:off x="5447850" y="2869225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" name="Rectangle 1">
            <a:extLst>
              <a:ext uri="{FF2B5EF4-FFF2-40B4-BE49-F238E27FC236}">
                <a16:creationId xmlns:a16="http://schemas.microsoft.com/office/drawing/2014/main" id="{01B901F5-F5BB-BDC1-DC49-3B0295362B7C}"/>
              </a:ext>
            </a:extLst>
          </p:cNvPr>
          <p:cNvSpPr>
            <a:spLocks noGrp="1" noChangeArrowheads="1"/>
          </p:cNvSpPr>
          <p:nvPr>
            <p:ph type="title" idx="2"/>
          </p:nvPr>
        </p:nvSpPr>
        <p:spPr bwMode="auto">
          <a:xfrm>
            <a:off x="666150" y="1572169"/>
            <a:ext cx="5407249" cy="2169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Navigation bar with smooth scrolling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Project showcase with images/details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Interactive elements (hover effects, animations)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Contact form with validation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Responsive design for all devices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 Model 6" descr="Head With Gears">
                <a:extLst>
                  <a:ext uri="{FF2B5EF4-FFF2-40B4-BE49-F238E27FC236}">
                    <a16:creationId xmlns:a16="http://schemas.microsoft.com/office/drawing/2014/main" id="{490C15A2-7400-58A5-6A72-5775275B7325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325086454"/>
                  </p:ext>
                </p:extLst>
              </p:nvPr>
            </p:nvGraphicFramePr>
            <p:xfrm>
              <a:off x="5954336" y="1590425"/>
              <a:ext cx="2345338" cy="1914287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2345338" cy="1914287"/>
                    </a:xfrm>
                    <a:prstGeom prst="rect">
                      <a:avLst/>
                    </a:prstGeom>
                  </am3d:spPr>
                  <am3d:camera>
                    <am3d:pos x="0" y="0" z="6268937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9171" d="1000000"/>
                    <am3d:preTrans dx="-164765" dy="-18081215" dz="-21786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273476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 Model 6" descr="Head With Gears">
                <a:extLst>
                  <a:ext uri="{FF2B5EF4-FFF2-40B4-BE49-F238E27FC236}">
                    <a16:creationId xmlns:a16="http://schemas.microsoft.com/office/drawing/2014/main" id="{490C15A2-7400-58A5-6A72-5775275B732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954336" y="1590425"/>
                <a:ext cx="2345338" cy="1914287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Data Analytics Strategy Toolkit by Slidesgo">
  <a:themeElements>
    <a:clrScheme name="Simple Light">
      <a:dk1>
        <a:srgbClr val="202331"/>
      </a:dk1>
      <a:lt1>
        <a:srgbClr val="F8F4F4"/>
      </a:lt1>
      <a:dk2>
        <a:srgbClr val="1BBBE9"/>
      </a:dk2>
      <a:lt2>
        <a:srgbClr val="2C7EC7"/>
      </a:lt2>
      <a:accent1>
        <a:srgbClr val="0B5394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202331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296</TotalTime>
  <Words>625</Words>
  <Application>Microsoft Office PowerPoint</Application>
  <PresentationFormat>On-screen Show (16:9)</PresentationFormat>
  <Paragraphs>91</Paragraphs>
  <Slides>16</Slides>
  <Notes>12</Notes>
  <HiddenSlides>0</HiddenSlides>
  <MMClips>1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30" baseType="lpstr">
      <vt:lpstr>Poppins ExtraBold</vt:lpstr>
      <vt:lpstr>Arial</vt:lpstr>
      <vt:lpstr>Cooper Black</vt:lpstr>
      <vt:lpstr>Barlow</vt:lpstr>
      <vt:lpstr>Poppins Black</vt:lpstr>
      <vt:lpstr>Wingdings</vt:lpstr>
      <vt:lpstr>Nunito Light</vt:lpstr>
      <vt:lpstr>Georgia</vt:lpstr>
      <vt:lpstr>Algerian</vt:lpstr>
      <vt:lpstr>Corbel</vt:lpstr>
      <vt:lpstr>Agency FB</vt:lpstr>
      <vt:lpstr>High Tower Text</vt:lpstr>
      <vt:lpstr>Poppins</vt:lpstr>
      <vt:lpstr>Data Analytics Strategy Toolkit by Slidesgo</vt:lpstr>
      <vt:lpstr>Digital Portfolio</vt:lpstr>
      <vt:lpstr>INTERACTIVE PORTFOLIO  USING FRONT-END DEVELOPMENT</vt:lpstr>
      <vt:lpstr>AGENDA</vt:lpstr>
      <vt:lpstr>PROBLEM STATEMENT</vt:lpstr>
      <vt:lpstr>PROJECT OVERVIEW</vt:lpstr>
      <vt:lpstr>WHO ARE THE END USERS?</vt:lpstr>
      <vt:lpstr>TOOLS AND TECHNNIQUES</vt:lpstr>
      <vt:lpstr>PORTFOLIO DESING AND LAYOUT</vt:lpstr>
      <vt:lpstr>FEATURES AND FUNCTIONALITIES</vt:lpstr>
      <vt:lpstr>RESULTS AND SCREENSHOTS</vt:lpstr>
      <vt:lpstr>RESULTS AND SCREENSHOTS</vt:lpstr>
      <vt:lpstr>PROGRAM CODE</vt:lpstr>
      <vt:lpstr>PROGRAM CODE</vt:lpstr>
      <vt:lpstr>CONCLUSION </vt:lpstr>
      <vt:lpstr>GITHUB REPOSITORY LINK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SAHIL JAIN</cp:lastModifiedBy>
  <cp:revision>71</cp:revision>
  <dcterms:modified xsi:type="dcterms:W3CDTF">2025-08-31T09:21:52Z</dcterms:modified>
</cp:coreProperties>
</file>